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14ef8e998f42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7e05863ae24b3c"/>
  </p:sldMasterIdLst>
  <p:sldIdLst>
    <p:sldId xmlns:r="http://schemas.openxmlformats.org/officeDocument/2006/relationships" id="256" r:id="R698d69afe4254f65"/>
    <p:sldId xmlns:r="http://schemas.openxmlformats.org/officeDocument/2006/relationships" id="257" r:id="Rb77fa3d2f66c4a34"/>
    <p:sldId xmlns:r="http://schemas.openxmlformats.org/officeDocument/2006/relationships" id="258" r:id="R2ea83b0d7245414c"/>
    <p:sldId xmlns:r="http://schemas.openxmlformats.org/officeDocument/2006/relationships" id="259" r:id="R3b61f67e3c454eb5"/>
    <p:sldId xmlns:r="http://schemas.openxmlformats.org/officeDocument/2006/relationships" id="260" r:id="Rd83bb29308ce4cb0"/>
    <p:sldId xmlns:r="http://schemas.openxmlformats.org/officeDocument/2006/relationships" id="261" r:id="R10224c06c8114dcf"/>
    <p:sldId xmlns:r="http://schemas.openxmlformats.org/officeDocument/2006/relationships" id="262" r:id="Rae98de3096ec42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7e05863ae24b3c" /><Relationship Type="http://schemas.openxmlformats.org/officeDocument/2006/relationships/slide" Target="/ppt/slides/slide1.xml" Id="R698d69afe4254f65" /><Relationship Type="http://schemas.openxmlformats.org/officeDocument/2006/relationships/slide" Target="/ppt/slides/slide2.xml" Id="Rb77fa3d2f66c4a34" /><Relationship Type="http://schemas.openxmlformats.org/officeDocument/2006/relationships/slide" Target="/ppt/slides/slide3.xml" Id="R2ea83b0d7245414c" /><Relationship Type="http://schemas.openxmlformats.org/officeDocument/2006/relationships/slide" Target="/ppt/slides/slide4.xml" Id="R3b61f67e3c454eb5" /><Relationship Type="http://schemas.openxmlformats.org/officeDocument/2006/relationships/slide" Target="/ppt/slides/slide5.xml" Id="Rd83bb29308ce4cb0" /><Relationship Type="http://schemas.openxmlformats.org/officeDocument/2006/relationships/slide" Target="/ppt/slides/slide6.xml" Id="R10224c06c8114dcf" /><Relationship Type="http://schemas.openxmlformats.org/officeDocument/2006/relationships/slide" Target="/ppt/slides/slide7.xml" Id="Rae98de3096ec42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65902fb73c4e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b9fcbfeedd4e9d" /><Relationship Type="http://schemas.openxmlformats.org/officeDocument/2006/relationships/theme" Target="/ppt/slideMasters/theme/theme1.xml" Id="R911bf8c0d44345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b9fcbfeedd4e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021a692754a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aca273cb04b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230a144f9410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0ac9530644f1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8dac445b0c435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a926f367542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085da301e43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SÖDERBERG &amp; PARTNERS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SÖDERBERG &amp; PARTNERS REGNSKAP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13 223 946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306 626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20 941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4 770 691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FH KAPITAL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931 237 764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SÖDERBERG &amp; PARTNERS REGNSKAP AS</a:t>
            </a:r>
          </a:p>
        </p:txBody>
      </p:sp>
    </p:spTree>
  </p:cSld>
  <p:clrMapOvr>
    <a:masterClrMapping xmlns:a="http://schemas.openxmlformats.org/drawingml/2006/main"/>
  </p:clrMapOvr>
</p:sld>
</file>