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4b0cda395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d913949144b79"/>
  </p:sldMasterIdLst>
  <p:sldIdLst>
    <p:sldId xmlns:r="http://schemas.openxmlformats.org/officeDocument/2006/relationships" id="256" r:id="R8b55f6ecb3644257"/>
    <p:sldId xmlns:r="http://schemas.openxmlformats.org/officeDocument/2006/relationships" id="257" r:id="R0d78c6de12054876"/>
    <p:sldId xmlns:r="http://schemas.openxmlformats.org/officeDocument/2006/relationships" id="258" r:id="Rd501c361406548e9"/>
    <p:sldId xmlns:r="http://schemas.openxmlformats.org/officeDocument/2006/relationships" id="259" r:id="Rc588cd95e77745cc"/>
    <p:sldId xmlns:r="http://schemas.openxmlformats.org/officeDocument/2006/relationships" id="260" r:id="R1514b4270e404582"/>
    <p:sldId xmlns:r="http://schemas.openxmlformats.org/officeDocument/2006/relationships" id="261" r:id="R16b7d679ca3a44f8"/>
    <p:sldId xmlns:r="http://schemas.openxmlformats.org/officeDocument/2006/relationships" id="262" r:id="R477fd3fe2d00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d913949144b79" /><Relationship Type="http://schemas.openxmlformats.org/officeDocument/2006/relationships/slide" Target="/ppt/slides/slide1.xml" Id="R8b55f6ecb3644257" /><Relationship Type="http://schemas.openxmlformats.org/officeDocument/2006/relationships/slide" Target="/ppt/slides/slide2.xml" Id="R0d78c6de12054876" /><Relationship Type="http://schemas.openxmlformats.org/officeDocument/2006/relationships/slide" Target="/ppt/slides/slide3.xml" Id="Rd501c361406548e9" /><Relationship Type="http://schemas.openxmlformats.org/officeDocument/2006/relationships/slide" Target="/ppt/slides/slide4.xml" Id="Rc588cd95e77745cc" /><Relationship Type="http://schemas.openxmlformats.org/officeDocument/2006/relationships/slide" Target="/ppt/slides/slide5.xml" Id="R1514b4270e404582" /><Relationship Type="http://schemas.openxmlformats.org/officeDocument/2006/relationships/slide" Target="/ppt/slides/slide6.xml" Id="R16b7d679ca3a44f8" /><Relationship Type="http://schemas.openxmlformats.org/officeDocument/2006/relationships/slide" Target="/ppt/slides/slide7.xml" Id="R477fd3fe2d00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4cc46a9ed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17d9a983a4a86" /><Relationship Type="http://schemas.openxmlformats.org/officeDocument/2006/relationships/theme" Target="/ppt/slideMasters/theme/theme1.xml" Id="R5a5cff3fdb43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17d9a983a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b624dee37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61fddbb45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c7bfab256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83c91712b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1cbe4df83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aa5bea89e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18e619c03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Frydenbygg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128 664 863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KNUT UTSTEIN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Dronningveien 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931 145 932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