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f84d5df7e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4c4feecd046f6"/>
  </p:sldMasterIdLst>
  <p:sldIdLst>
    <p:sldId xmlns:r="http://schemas.openxmlformats.org/officeDocument/2006/relationships" id="256" r:id="Rbad98be600c04b96"/>
    <p:sldId xmlns:r="http://schemas.openxmlformats.org/officeDocument/2006/relationships" id="257" r:id="R30534ccf51614d74"/>
    <p:sldId xmlns:r="http://schemas.openxmlformats.org/officeDocument/2006/relationships" id="258" r:id="Rc2dff1a3c06949cd"/>
    <p:sldId xmlns:r="http://schemas.openxmlformats.org/officeDocument/2006/relationships" id="259" r:id="R51bfb83a94fb4c1d"/>
    <p:sldId xmlns:r="http://schemas.openxmlformats.org/officeDocument/2006/relationships" id="260" r:id="Rdc53b7b379c141ab"/>
    <p:sldId xmlns:r="http://schemas.openxmlformats.org/officeDocument/2006/relationships" id="261" r:id="Rf232df9f44a3456f"/>
    <p:sldId xmlns:r="http://schemas.openxmlformats.org/officeDocument/2006/relationships" id="262" r:id="R67b93c252678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4c4feecd046f6" /><Relationship Type="http://schemas.openxmlformats.org/officeDocument/2006/relationships/slide" Target="/ppt/slides/slide1.xml" Id="Rbad98be600c04b96" /><Relationship Type="http://schemas.openxmlformats.org/officeDocument/2006/relationships/slide" Target="/ppt/slides/slide2.xml" Id="R30534ccf51614d74" /><Relationship Type="http://schemas.openxmlformats.org/officeDocument/2006/relationships/slide" Target="/ppt/slides/slide3.xml" Id="Rc2dff1a3c06949cd" /><Relationship Type="http://schemas.openxmlformats.org/officeDocument/2006/relationships/slide" Target="/ppt/slides/slide4.xml" Id="R51bfb83a94fb4c1d" /><Relationship Type="http://schemas.openxmlformats.org/officeDocument/2006/relationships/slide" Target="/ppt/slides/slide5.xml" Id="Rdc53b7b379c141ab" /><Relationship Type="http://schemas.openxmlformats.org/officeDocument/2006/relationships/slide" Target="/ppt/slides/slide6.xml" Id="Rf232df9f44a3456f" /><Relationship Type="http://schemas.openxmlformats.org/officeDocument/2006/relationships/slide" Target="/ppt/slides/slide7.xml" Id="R67b93c252678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bfe1d34cf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122f90ec4bf3" /><Relationship Type="http://schemas.openxmlformats.org/officeDocument/2006/relationships/theme" Target="/ppt/slideMasters/theme/theme1.xml" Id="Radb8bf9563f8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c122f90ec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fc98e2ef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9645bd95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7e234768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1eba4114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7c5ac837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584c7119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ae70c272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