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58427b41fa48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a24bfeb4eb49f0"/>
  </p:sldMasterIdLst>
  <p:sldIdLst>
    <p:sldId xmlns:r="http://schemas.openxmlformats.org/officeDocument/2006/relationships" id="256" r:id="Rc29b7df6f5464315"/>
    <p:sldId xmlns:r="http://schemas.openxmlformats.org/officeDocument/2006/relationships" id="257" r:id="Re2606deb077f4edd"/>
    <p:sldId xmlns:r="http://schemas.openxmlformats.org/officeDocument/2006/relationships" id="258" r:id="Rf0b6a4d9f88d43eb"/>
    <p:sldId xmlns:r="http://schemas.openxmlformats.org/officeDocument/2006/relationships" id="259" r:id="R3822ca840fe14d24"/>
    <p:sldId xmlns:r="http://schemas.openxmlformats.org/officeDocument/2006/relationships" id="260" r:id="R0a5b2c7f7277446b"/>
    <p:sldId xmlns:r="http://schemas.openxmlformats.org/officeDocument/2006/relationships" id="261" r:id="R36568d679a884c2f"/>
    <p:sldId xmlns:r="http://schemas.openxmlformats.org/officeDocument/2006/relationships" id="262" r:id="R215f64a730b44f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24bfeb4eb49f0" /><Relationship Type="http://schemas.openxmlformats.org/officeDocument/2006/relationships/slide" Target="/ppt/slides/slide1.xml" Id="Rc29b7df6f5464315" /><Relationship Type="http://schemas.openxmlformats.org/officeDocument/2006/relationships/slide" Target="/ppt/slides/slide2.xml" Id="Re2606deb077f4edd" /><Relationship Type="http://schemas.openxmlformats.org/officeDocument/2006/relationships/slide" Target="/ppt/slides/slide3.xml" Id="Rf0b6a4d9f88d43eb" /><Relationship Type="http://schemas.openxmlformats.org/officeDocument/2006/relationships/slide" Target="/ppt/slides/slide4.xml" Id="R3822ca840fe14d24" /><Relationship Type="http://schemas.openxmlformats.org/officeDocument/2006/relationships/slide" Target="/ppt/slides/slide5.xml" Id="R0a5b2c7f7277446b" /><Relationship Type="http://schemas.openxmlformats.org/officeDocument/2006/relationships/slide" Target="/ppt/slides/slide6.xml" Id="R36568d679a884c2f" /><Relationship Type="http://schemas.openxmlformats.org/officeDocument/2006/relationships/slide" Target="/ppt/slides/slide7.xml" Id="R215f64a730b44f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cf7c0093148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0d023959b4922" /><Relationship Type="http://schemas.openxmlformats.org/officeDocument/2006/relationships/theme" Target="/ppt/slideMasters/theme/theme1.xml" Id="Rec712ed4c9eb40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f0d023959b49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38e29af7a4a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7b8917b434e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9ee4ff65e49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a32f3668442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1ffeb7e2e45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eeb01968246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5c9d3d76640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INVESTMENT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1 388 279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1 231 872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6 918 428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KNUT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09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knut.stein@yahoo.no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931 006 126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