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c29bbba980f4b1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aca0178a334591"/>
  </p:sldMasterIdLst>
  <p:sldIdLst>
    <p:sldId xmlns:r="http://schemas.openxmlformats.org/officeDocument/2006/relationships" id="256" r:id="Ree0f746ac38f4fa8"/>
    <p:sldId xmlns:r="http://schemas.openxmlformats.org/officeDocument/2006/relationships" id="257" r:id="Rb03941b42f5d450c"/>
    <p:sldId xmlns:r="http://schemas.openxmlformats.org/officeDocument/2006/relationships" id="258" r:id="R730f214408a642f9"/>
    <p:sldId xmlns:r="http://schemas.openxmlformats.org/officeDocument/2006/relationships" id="259" r:id="Rc66986de7db24491"/>
    <p:sldId xmlns:r="http://schemas.openxmlformats.org/officeDocument/2006/relationships" id="260" r:id="Rfb15ec0011fa4e44"/>
    <p:sldId xmlns:r="http://schemas.openxmlformats.org/officeDocument/2006/relationships" id="261" r:id="R3eab9008a1a34bdf"/>
    <p:sldId xmlns:r="http://schemas.openxmlformats.org/officeDocument/2006/relationships" id="262" r:id="Rf785eb12529f43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aca0178a334591" /><Relationship Type="http://schemas.openxmlformats.org/officeDocument/2006/relationships/slide" Target="/ppt/slides/slide1.xml" Id="Ree0f746ac38f4fa8" /><Relationship Type="http://schemas.openxmlformats.org/officeDocument/2006/relationships/slide" Target="/ppt/slides/slide2.xml" Id="Rb03941b42f5d450c" /><Relationship Type="http://schemas.openxmlformats.org/officeDocument/2006/relationships/slide" Target="/ppt/slides/slide3.xml" Id="R730f214408a642f9" /><Relationship Type="http://schemas.openxmlformats.org/officeDocument/2006/relationships/slide" Target="/ppt/slides/slide4.xml" Id="Rc66986de7db24491" /><Relationship Type="http://schemas.openxmlformats.org/officeDocument/2006/relationships/slide" Target="/ppt/slides/slide5.xml" Id="Rfb15ec0011fa4e44" /><Relationship Type="http://schemas.openxmlformats.org/officeDocument/2006/relationships/slide" Target="/ppt/slides/slide6.xml" Id="R3eab9008a1a34bdf" /><Relationship Type="http://schemas.openxmlformats.org/officeDocument/2006/relationships/slide" Target="/ppt/slides/slide7.xml" Id="Rf785eb12529f43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6b6d9b59044c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3a5669afe2456f" /><Relationship Type="http://schemas.openxmlformats.org/officeDocument/2006/relationships/theme" Target="/ppt/slideMasters/theme/theme1.xml" Id="Rb39c0d90ed45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c3a5669afe245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1a07a0924140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3a0f6667240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822c9676545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5e2bdc62f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81016f4a5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f9c1443524b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ae2d3b9d041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 STRAND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 STRAND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149 584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STRAND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STRAND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Bakkaunvegen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930 964 301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 STRAND HOLDING AS</a:t>
            </a:r>
          </a:p>
        </p:txBody>
      </p:sp>
    </p:spTree>
  </p:cSld>
  <p:clrMapOvr>
    <a:masterClrMapping xmlns:a="http://schemas.openxmlformats.org/drawingml/2006/main"/>
  </p:clrMapOvr>
</p:sld>
</file>