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53d72d39f4a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0b12205a54d1c"/>
  </p:sldMasterIdLst>
  <p:sldIdLst>
    <p:sldId xmlns:r="http://schemas.openxmlformats.org/officeDocument/2006/relationships" id="256" r:id="R1fc24676e7144129"/>
    <p:sldId xmlns:r="http://schemas.openxmlformats.org/officeDocument/2006/relationships" id="257" r:id="Rda4ae469d4474848"/>
    <p:sldId xmlns:r="http://schemas.openxmlformats.org/officeDocument/2006/relationships" id="258" r:id="R187ec082f62e43d4"/>
    <p:sldId xmlns:r="http://schemas.openxmlformats.org/officeDocument/2006/relationships" id="259" r:id="R59d5a28064184fac"/>
    <p:sldId xmlns:r="http://schemas.openxmlformats.org/officeDocument/2006/relationships" id="260" r:id="Raaa4332b423d4d0a"/>
    <p:sldId xmlns:r="http://schemas.openxmlformats.org/officeDocument/2006/relationships" id="261" r:id="R0a3c30f79a334759"/>
    <p:sldId xmlns:r="http://schemas.openxmlformats.org/officeDocument/2006/relationships" id="262" r:id="R913639d15ddc48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0b12205a54d1c" /><Relationship Type="http://schemas.openxmlformats.org/officeDocument/2006/relationships/slide" Target="/ppt/slides/slide1.xml" Id="R1fc24676e7144129" /><Relationship Type="http://schemas.openxmlformats.org/officeDocument/2006/relationships/slide" Target="/ppt/slides/slide2.xml" Id="Rda4ae469d4474848" /><Relationship Type="http://schemas.openxmlformats.org/officeDocument/2006/relationships/slide" Target="/ppt/slides/slide3.xml" Id="R187ec082f62e43d4" /><Relationship Type="http://schemas.openxmlformats.org/officeDocument/2006/relationships/slide" Target="/ppt/slides/slide4.xml" Id="R59d5a28064184fac" /><Relationship Type="http://schemas.openxmlformats.org/officeDocument/2006/relationships/slide" Target="/ppt/slides/slide5.xml" Id="Raaa4332b423d4d0a" /><Relationship Type="http://schemas.openxmlformats.org/officeDocument/2006/relationships/slide" Target="/ppt/slides/slide6.xml" Id="R0a3c30f79a334759" /><Relationship Type="http://schemas.openxmlformats.org/officeDocument/2006/relationships/slide" Target="/ppt/slides/slide7.xml" Id="R913639d15ddc48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048005860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61490a877418c" /><Relationship Type="http://schemas.openxmlformats.org/officeDocument/2006/relationships/theme" Target="/ppt/slideMasters/theme/theme1.xml" Id="Rf11888355831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e61490a87741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efc886b94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800d3a1ab49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69f10310f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72110953c4c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60cd4d736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4dfe6661944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35e482c27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ADMINCONSULT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Monssvebakken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930 866 822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