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faa696e34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c6577839e43c7"/>
  </p:sldMasterIdLst>
  <p:sldIdLst>
    <p:sldId xmlns:r="http://schemas.openxmlformats.org/officeDocument/2006/relationships" id="256" r:id="R4ad4e24b5082457b"/>
    <p:sldId xmlns:r="http://schemas.openxmlformats.org/officeDocument/2006/relationships" id="257" r:id="R041eb02060c54f51"/>
    <p:sldId xmlns:r="http://schemas.openxmlformats.org/officeDocument/2006/relationships" id="258" r:id="R272144921ca54af8"/>
    <p:sldId xmlns:r="http://schemas.openxmlformats.org/officeDocument/2006/relationships" id="259" r:id="R1f5f552851d24bee"/>
    <p:sldId xmlns:r="http://schemas.openxmlformats.org/officeDocument/2006/relationships" id="260" r:id="R44bb4dfd4ae44dc9"/>
    <p:sldId xmlns:r="http://schemas.openxmlformats.org/officeDocument/2006/relationships" id="261" r:id="R86cf44f97e01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c6577839e43c7" /><Relationship Type="http://schemas.openxmlformats.org/officeDocument/2006/relationships/slide" Target="/ppt/slides/slide1.xml" Id="R4ad4e24b5082457b" /><Relationship Type="http://schemas.openxmlformats.org/officeDocument/2006/relationships/slide" Target="/ppt/slides/slide2.xml" Id="R041eb02060c54f51" /><Relationship Type="http://schemas.openxmlformats.org/officeDocument/2006/relationships/slide" Target="/ppt/slides/slide3.xml" Id="R272144921ca54af8" /><Relationship Type="http://schemas.openxmlformats.org/officeDocument/2006/relationships/slide" Target="/ppt/slides/slide4.xml" Id="R1f5f552851d24bee" /><Relationship Type="http://schemas.openxmlformats.org/officeDocument/2006/relationships/slide" Target="/ppt/slides/slide5.xml" Id="R44bb4dfd4ae44dc9" /><Relationship Type="http://schemas.openxmlformats.org/officeDocument/2006/relationships/slide" Target="/ppt/slides/slide6.xml" Id="R86cf44f97e01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3289a3e8a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eccfff7c94371" /><Relationship Type="http://schemas.openxmlformats.org/officeDocument/2006/relationships/theme" Target="/ppt/slideMasters/theme/theme1.xml" Id="R68a70e85d9de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eccfff7c9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8c2fc8bd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8e23182c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236b5ac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684f1eeb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2e7eef5cf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f620cf7b0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