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ed4279b8e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37f7abe9d491e"/>
  </p:sldMasterIdLst>
  <p:sldIdLst>
    <p:sldId xmlns:r="http://schemas.openxmlformats.org/officeDocument/2006/relationships" id="256" r:id="Rc2d8082ac3014c0e"/>
    <p:sldId xmlns:r="http://schemas.openxmlformats.org/officeDocument/2006/relationships" id="257" r:id="R79dd55bd87144f5d"/>
    <p:sldId xmlns:r="http://schemas.openxmlformats.org/officeDocument/2006/relationships" id="258" r:id="R58a41840f8814166"/>
    <p:sldId xmlns:r="http://schemas.openxmlformats.org/officeDocument/2006/relationships" id="259" r:id="R383af94552194413"/>
    <p:sldId xmlns:r="http://schemas.openxmlformats.org/officeDocument/2006/relationships" id="260" r:id="R8d9efc2182ae4107"/>
    <p:sldId xmlns:r="http://schemas.openxmlformats.org/officeDocument/2006/relationships" id="261" r:id="Re19ac2a01cf34e80"/>
    <p:sldId xmlns:r="http://schemas.openxmlformats.org/officeDocument/2006/relationships" id="262" r:id="Rbae6091e4c29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37f7abe9d491e" /><Relationship Type="http://schemas.openxmlformats.org/officeDocument/2006/relationships/slide" Target="/ppt/slides/slide1.xml" Id="Rc2d8082ac3014c0e" /><Relationship Type="http://schemas.openxmlformats.org/officeDocument/2006/relationships/slide" Target="/ppt/slides/slide2.xml" Id="R79dd55bd87144f5d" /><Relationship Type="http://schemas.openxmlformats.org/officeDocument/2006/relationships/slide" Target="/ppt/slides/slide3.xml" Id="R58a41840f8814166" /><Relationship Type="http://schemas.openxmlformats.org/officeDocument/2006/relationships/slide" Target="/ppt/slides/slide4.xml" Id="R383af94552194413" /><Relationship Type="http://schemas.openxmlformats.org/officeDocument/2006/relationships/slide" Target="/ppt/slides/slide5.xml" Id="R8d9efc2182ae4107" /><Relationship Type="http://schemas.openxmlformats.org/officeDocument/2006/relationships/slide" Target="/ppt/slides/slide6.xml" Id="Re19ac2a01cf34e80" /><Relationship Type="http://schemas.openxmlformats.org/officeDocument/2006/relationships/slide" Target="/ppt/slides/slide7.xml" Id="Rbae6091e4c29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6284036d6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772132a8846b6" /><Relationship Type="http://schemas.openxmlformats.org/officeDocument/2006/relationships/theme" Target="/ppt/slideMasters/theme/theme1.xml" Id="R32a8b27322a3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772132a88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ceb71bf1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fe9ff68e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cc2f4864a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9471415c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6700b86e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e79f4705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ad31dbff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VERBENA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VERBENA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VERBENA INVEST AS ble etablert [år] og holder til i Vigra.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VERBENA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VERBENA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VERBENA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2 335 285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VERBENA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HALVORSEN SEIM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VERBENA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Rotmyrvegen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6040 Vigra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930 800 228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VERBENA INVEST AS</a:t>
            </a:r>
          </a:p>
        </p:txBody>
      </p:sp>
    </p:spTree>
  </p:cSld>
  <p:clrMapOvr>
    <a:masterClrMapping xmlns:a="http://schemas.openxmlformats.org/drawingml/2006/main"/>
  </p:clrMapOvr>
</p:sld>
</file>