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701ec3c70a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012839aab44e05"/>
  </p:sldMasterIdLst>
  <p:sldIdLst>
    <p:sldId xmlns:r="http://schemas.openxmlformats.org/officeDocument/2006/relationships" id="256" r:id="Rc04df415128544b6"/>
    <p:sldId xmlns:r="http://schemas.openxmlformats.org/officeDocument/2006/relationships" id="257" r:id="Rc258127e70d14b94"/>
    <p:sldId xmlns:r="http://schemas.openxmlformats.org/officeDocument/2006/relationships" id="258" r:id="R1e3dd21a03884242"/>
    <p:sldId xmlns:r="http://schemas.openxmlformats.org/officeDocument/2006/relationships" id="259" r:id="R43c24564b94d48b3"/>
    <p:sldId xmlns:r="http://schemas.openxmlformats.org/officeDocument/2006/relationships" id="260" r:id="R08f97201ad1f4e76"/>
    <p:sldId xmlns:r="http://schemas.openxmlformats.org/officeDocument/2006/relationships" id="261" r:id="R6d3cb8c524044835"/>
    <p:sldId xmlns:r="http://schemas.openxmlformats.org/officeDocument/2006/relationships" id="262" r:id="R3d36b8ada514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12839aab44e05" /><Relationship Type="http://schemas.openxmlformats.org/officeDocument/2006/relationships/slide" Target="/ppt/slides/slide1.xml" Id="Rc04df415128544b6" /><Relationship Type="http://schemas.openxmlformats.org/officeDocument/2006/relationships/slide" Target="/ppt/slides/slide2.xml" Id="Rc258127e70d14b94" /><Relationship Type="http://schemas.openxmlformats.org/officeDocument/2006/relationships/slide" Target="/ppt/slides/slide3.xml" Id="R1e3dd21a03884242" /><Relationship Type="http://schemas.openxmlformats.org/officeDocument/2006/relationships/slide" Target="/ppt/slides/slide4.xml" Id="R43c24564b94d48b3" /><Relationship Type="http://schemas.openxmlformats.org/officeDocument/2006/relationships/slide" Target="/ppt/slides/slide5.xml" Id="R08f97201ad1f4e76" /><Relationship Type="http://schemas.openxmlformats.org/officeDocument/2006/relationships/slide" Target="/ppt/slides/slide6.xml" Id="R6d3cb8c524044835" /><Relationship Type="http://schemas.openxmlformats.org/officeDocument/2006/relationships/slide" Target="/ppt/slides/slide7.xml" Id="R3d36b8ada514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ac22521cf41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ae459395487a" /><Relationship Type="http://schemas.openxmlformats.org/officeDocument/2006/relationships/theme" Target="/ppt/slideMasters/theme/theme1.xml" Id="Re16bbd1a1e76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6ae459395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c78e741e9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55cbfe7e2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c97520559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09cb006f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0269d129e40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fbf0bb9b7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b1165b8cd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AØ MEDINVEST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AØ MEDINVEST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2 152 153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3 968 816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SYVERSTAD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VIBEKE CHRISTENSEN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AADALEN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SNEZANA KRUMERAC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ENGGRAV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Blids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AØ MEDINVEST AS</a:t>
            </a:r>
          </a:p>
        </p:txBody>
      </p:sp>
    </p:spTree>
  </p:cSld>
  <p:clrMapOvr>
    <a:masterClrMapping xmlns:a="http://schemas.openxmlformats.org/drawingml/2006/main"/>
  </p:clrMapOvr>
</p:sld>
</file>