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a02d5ca29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7a7592e1c483d"/>
  </p:sldMasterIdLst>
  <p:sldIdLst>
    <p:sldId xmlns:r="http://schemas.openxmlformats.org/officeDocument/2006/relationships" id="256" r:id="R9fd3175b8edb49b3"/>
    <p:sldId xmlns:r="http://schemas.openxmlformats.org/officeDocument/2006/relationships" id="257" r:id="R822fc1ec450347f6"/>
    <p:sldId xmlns:r="http://schemas.openxmlformats.org/officeDocument/2006/relationships" id="258" r:id="R71a04ca96f40471b"/>
    <p:sldId xmlns:r="http://schemas.openxmlformats.org/officeDocument/2006/relationships" id="259" r:id="R437491b3a65044af"/>
    <p:sldId xmlns:r="http://schemas.openxmlformats.org/officeDocument/2006/relationships" id="260" r:id="R04fc022d7d2e430c"/>
    <p:sldId xmlns:r="http://schemas.openxmlformats.org/officeDocument/2006/relationships" id="261" r:id="R5bc4e16893804986"/>
    <p:sldId xmlns:r="http://schemas.openxmlformats.org/officeDocument/2006/relationships" id="262" r:id="R087923274705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7a7592e1c483d" /><Relationship Type="http://schemas.openxmlformats.org/officeDocument/2006/relationships/slide" Target="/ppt/slides/slide1.xml" Id="R9fd3175b8edb49b3" /><Relationship Type="http://schemas.openxmlformats.org/officeDocument/2006/relationships/slide" Target="/ppt/slides/slide2.xml" Id="R822fc1ec450347f6" /><Relationship Type="http://schemas.openxmlformats.org/officeDocument/2006/relationships/slide" Target="/ppt/slides/slide3.xml" Id="R71a04ca96f40471b" /><Relationship Type="http://schemas.openxmlformats.org/officeDocument/2006/relationships/slide" Target="/ppt/slides/slide4.xml" Id="R437491b3a65044af" /><Relationship Type="http://schemas.openxmlformats.org/officeDocument/2006/relationships/slide" Target="/ppt/slides/slide5.xml" Id="R04fc022d7d2e430c" /><Relationship Type="http://schemas.openxmlformats.org/officeDocument/2006/relationships/slide" Target="/ppt/slides/slide6.xml" Id="R5bc4e16893804986" /><Relationship Type="http://schemas.openxmlformats.org/officeDocument/2006/relationships/slide" Target="/ppt/slides/slide7.xml" Id="R087923274705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b050e253d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8953ba4b4a2f" /><Relationship Type="http://schemas.openxmlformats.org/officeDocument/2006/relationships/theme" Target="/ppt/slideMasters/theme/theme1.xml" Id="Rd3455a3b5bbe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28953ba4b4a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1d226f736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35df570be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3ef7a781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f570122e2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9488378ef4e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71bc9bf1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a8e026d79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ble etablert [år] og holder til i Isfjorden.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11 736 592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AMUNDSEN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AMUNDSEN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Toklevegen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930 761 303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