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e2030c494f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9ccb0f77e74789"/>
  </p:sldMasterIdLst>
  <p:sldIdLst>
    <p:sldId xmlns:r="http://schemas.openxmlformats.org/officeDocument/2006/relationships" id="256" r:id="R1e1fe532c85545de"/>
    <p:sldId xmlns:r="http://schemas.openxmlformats.org/officeDocument/2006/relationships" id="257" r:id="Ra376eff61536413a"/>
    <p:sldId xmlns:r="http://schemas.openxmlformats.org/officeDocument/2006/relationships" id="258" r:id="Rb98ebd155a7945da"/>
    <p:sldId xmlns:r="http://schemas.openxmlformats.org/officeDocument/2006/relationships" id="259" r:id="R79fa50efd5f1429f"/>
    <p:sldId xmlns:r="http://schemas.openxmlformats.org/officeDocument/2006/relationships" id="260" r:id="Rda1cb74d4d674891"/>
    <p:sldId xmlns:r="http://schemas.openxmlformats.org/officeDocument/2006/relationships" id="261" r:id="R8407fe3c5f32451c"/>
    <p:sldId xmlns:r="http://schemas.openxmlformats.org/officeDocument/2006/relationships" id="262" r:id="R9703998cd70b4d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ccb0f77e74789" /><Relationship Type="http://schemas.openxmlformats.org/officeDocument/2006/relationships/slide" Target="/ppt/slides/slide1.xml" Id="R1e1fe532c85545de" /><Relationship Type="http://schemas.openxmlformats.org/officeDocument/2006/relationships/slide" Target="/ppt/slides/slide2.xml" Id="Ra376eff61536413a" /><Relationship Type="http://schemas.openxmlformats.org/officeDocument/2006/relationships/slide" Target="/ppt/slides/slide3.xml" Id="Rb98ebd155a7945da" /><Relationship Type="http://schemas.openxmlformats.org/officeDocument/2006/relationships/slide" Target="/ppt/slides/slide4.xml" Id="R79fa50efd5f1429f" /><Relationship Type="http://schemas.openxmlformats.org/officeDocument/2006/relationships/slide" Target="/ppt/slides/slide5.xml" Id="Rda1cb74d4d674891" /><Relationship Type="http://schemas.openxmlformats.org/officeDocument/2006/relationships/slide" Target="/ppt/slides/slide6.xml" Id="R8407fe3c5f32451c" /><Relationship Type="http://schemas.openxmlformats.org/officeDocument/2006/relationships/slide" Target="/ppt/slides/slide7.xml" Id="R9703998cd70b4d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fa0694a7349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08065ca114fdf" /><Relationship Type="http://schemas.openxmlformats.org/officeDocument/2006/relationships/theme" Target="/ppt/slideMasters/theme/theme1.xml" Id="R623ec5c413524a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a08065ca11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a02e66058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be20d3fed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b4e08215b4c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8277cc7b34d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61eb88829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ba426264849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c63e6583a4f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LEAN LEDELSE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LEAN LEDELSE AS ble etablert [år] og holder til i Lesjaskog.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3 088 928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2 725 599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SLETTAHAUG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 SÆGROV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Rånåvegen 295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2668 Lesjaskog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930 754 994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