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35d543088d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fe845f7e34c83"/>
  </p:sldMasterIdLst>
  <p:sldIdLst>
    <p:sldId xmlns:r="http://schemas.openxmlformats.org/officeDocument/2006/relationships" id="256" r:id="R34330f186a8e4e3e"/>
    <p:sldId xmlns:r="http://schemas.openxmlformats.org/officeDocument/2006/relationships" id="257" r:id="R1e193ab3663a4977"/>
    <p:sldId xmlns:r="http://schemas.openxmlformats.org/officeDocument/2006/relationships" id="258" r:id="Rb8fd338568d641df"/>
    <p:sldId xmlns:r="http://schemas.openxmlformats.org/officeDocument/2006/relationships" id="259" r:id="R724d14759fd94145"/>
    <p:sldId xmlns:r="http://schemas.openxmlformats.org/officeDocument/2006/relationships" id="260" r:id="Rb53fa45d311347d9"/>
    <p:sldId xmlns:r="http://schemas.openxmlformats.org/officeDocument/2006/relationships" id="261" r:id="Rdd74e831fcbf46db"/>
    <p:sldId xmlns:r="http://schemas.openxmlformats.org/officeDocument/2006/relationships" id="262" r:id="R3c8fe2dc1db844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fe845f7e34c83" /><Relationship Type="http://schemas.openxmlformats.org/officeDocument/2006/relationships/slide" Target="/ppt/slides/slide1.xml" Id="R34330f186a8e4e3e" /><Relationship Type="http://schemas.openxmlformats.org/officeDocument/2006/relationships/slide" Target="/ppt/slides/slide2.xml" Id="R1e193ab3663a4977" /><Relationship Type="http://schemas.openxmlformats.org/officeDocument/2006/relationships/slide" Target="/ppt/slides/slide3.xml" Id="Rb8fd338568d641df" /><Relationship Type="http://schemas.openxmlformats.org/officeDocument/2006/relationships/slide" Target="/ppt/slides/slide4.xml" Id="R724d14759fd94145" /><Relationship Type="http://schemas.openxmlformats.org/officeDocument/2006/relationships/slide" Target="/ppt/slides/slide5.xml" Id="Rb53fa45d311347d9" /><Relationship Type="http://schemas.openxmlformats.org/officeDocument/2006/relationships/slide" Target="/ppt/slides/slide6.xml" Id="Rdd74e831fcbf46db" /><Relationship Type="http://schemas.openxmlformats.org/officeDocument/2006/relationships/slide" Target="/ppt/slides/slide7.xml" Id="R3c8fe2dc1db844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4194212b245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a33355f644d28" /><Relationship Type="http://schemas.openxmlformats.org/officeDocument/2006/relationships/theme" Target="/ppt/slideMasters/theme/theme1.xml" Id="R52cd236971a1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a33355f644d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a5b5d9dc14b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2de0b378949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7a8baa490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3675ad74643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1be0ccc94b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d743eba4f41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f47723e35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AICONO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AICONO GRUPPEN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380 078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DØLI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INVEST-LIA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HEIMBERG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930 753 343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GRUPPEN AS</a:t>
            </a:r>
          </a:p>
        </p:txBody>
      </p:sp>
    </p:spTree>
  </p:cSld>
  <p:clrMapOvr>
    <a:masterClrMapping xmlns:a="http://schemas.openxmlformats.org/drawingml/2006/main"/>
  </p:clrMapOvr>
</p:sld>
</file>