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92fe6411548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152ffe1d34c28"/>
  </p:sldMasterIdLst>
  <p:sldIdLst>
    <p:sldId xmlns:r="http://schemas.openxmlformats.org/officeDocument/2006/relationships" id="256" r:id="Rcd76e60cf2714303"/>
    <p:sldId xmlns:r="http://schemas.openxmlformats.org/officeDocument/2006/relationships" id="257" r:id="R75b2a92b16bb474b"/>
    <p:sldId xmlns:r="http://schemas.openxmlformats.org/officeDocument/2006/relationships" id="258" r:id="R9b4d8ad0b0884a91"/>
    <p:sldId xmlns:r="http://schemas.openxmlformats.org/officeDocument/2006/relationships" id="259" r:id="Rc79f43954ff148ee"/>
    <p:sldId xmlns:r="http://schemas.openxmlformats.org/officeDocument/2006/relationships" id="260" r:id="R9c8a5d939d724f79"/>
    <p:sldId xmlns:r="http://schemas.openxmlformats.org/officeDocument/2006/relationships" id="261" r:id="R1991f8ac703d46aa"/>
    <p:sldId xmlns:r="http://schemas.openxmlformats.org/officeDocument/2006/relationships" id="262" r:id="R26e8edc78dc2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152ffe1d34c28" /><Relationship Type="http://schemas.openxmlformats.org/officeDocument/2006/relationships/slide" Target="/ppt/slides/slide1.xml" Id="Rcd76e60cf2714303" /><Relationship Type="http://schemas.openxmlformats.org/officeDocument/2006/relationships/slide" Target="/ppt/slides/slide2.xml" Id="R75b2a92b16bb474b" /><Relationship Type="http://schemas.openxmlformats.org/officeDocument/2006/relationships/slide" Target="/ppt/slides/slide3.xml" Id="R9b4d8ad0b0884a91" /><Relationship Type="http://schemas.openxmlformats.org/officeDocument/2006/relationships/slide" Target="/ppt/slides/slide4.xml" Id="Rc79f43954ff148ee" /><Relationship Type="http://schemas.openxmlformats.org/officeDocument/2006/relationships/slide" Target="/ppt/slides/slide5.xml" Id="R9c8a5d939d724f79" /><Relationship Type="http://schemas.openxmlformats.org/officeDocument/2006/relationships/slide" Target="/ppt/slides/slide6.xml" Id="R1991f8ac703d46aa" /><Relationship Type="http://schemas.openxmlformats.org/officeDocument/2006/relationships/slide" Target="/ppt/slides/slide7.xml" Id="R26e8edc78dc2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04a6ced414b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5e51be5fe4133" /><Relationship Type="http://schemas.openxmlformats.org/officeDocument/2006/relationships/theme" Target="/ppt/slideMasters/theme/theme1.xml" Id="R3eebce01cc294d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5e51be5fe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4ac93f476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aee4babc4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0822e8fb74b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778902554f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9a1c065e7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35b0736cf4c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8adfaec82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RAFO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REGNSKAP OG RÅDGIVNING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1 763 131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2 932 616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6 108 632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BIBEK LIU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ENGROS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