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96651b01cb4e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7f9e0573334d92"/>
  </p:sldMasterIdLst>
  <p:sldIdLst>
    <p:sldId xmlns:r="http://schemas.openxmlformats.org/officeDocument/2006/relationships" id="256" r:id="R903a9ec075f34dec"/>
    <p:sldId xmlns:r="http://schemas.openxmlformats.org/officeDocument/2006/relationships" id="257" r:id="R90c50c4e1460490d"/>
    <p:sldId xmlns:r="http://schemas.openxmlformats.org/officeDocument/2006/relationships" id="258" r:id="R7d028210fe2c4287"/>
    <p:sldId xmlns:r="http://schemas.openxmlformats.org/officeDocument/2006/relationships" id="259" r:id="R3c8d1bc572d24622"/>
    <p:sldId xmlns:r="http://schemas.openxmlformats.org/officeDocument/2006/relationships" id="260" r:id="Rc3dc3ae0a7434e32"/>
    <p:sldId xmlns:r="http://schemas.openxmlformats.org/officeDocument/2006/relationships" id="261" r:id="R450f9baa33c644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f9e0573334d92" /><Relationship Type="http://schemas.openxmlformats.org/officeDocument/2006/relationships/slide" Target="/ppt/slides/slide1.xml" Id="R903a9ec075f34dec" /><Relationship Type="http://schemas.openxmlformats.org/officeDocument/2006/relationships/slide" Target="/ppt/slides/slide2.xml" Id="R90c50c4e1460490d" /><Relationship Type="http://schemas.openxmlformats.org/officeDocument/2006/relationships/slide" Target="/ppt/slides/slide3.xml" Id="R7d028210fe2c4287" /><Relationship Type="http://schemas.openxmlformats.org/officeDocument/2006/relationships/slide" Target="/ppt/slides/slide4.xml" Id="R3c8d1bc572d24622" /><Relationship Type="http://schemas.openxmlformats.org/officeDocument/2006/relationships/slide" Target="/ppt/slides/slide5.xml" Id="Rc3dc3ae0a7434e32" /><Relationship Type="http://schemas.openxmlformats.org/officeDocument/2006/relationships/slide" Target="/ppt/slides/slide6.xml" Id="R450f9baa33c644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fcde2f36345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e8ddfc73547b5" /><Relationship Type="http://schemas.openxmlformats.org/officeDocument/2006/relationships/theme" Target="/ppt/slideMasters/theme/theme1.xml" Id="R76c3fcc6bab14a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2e8ddfc73547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1ab3c82c143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af8ab78de4d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4382e60334c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f9b737d6345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a8c67e48a43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8907bb38f4b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14 107 410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3 376 114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7 380 678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930 685 119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