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4a2999a95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00159e5a34113"/>
  </p:sldMasterIdLst>
  <p:sldIdLst>
    <p:sldId xmlns:r="http://schemas.openxmlformats.org/officeDocument/2006/relationships" id="256" r:id="Re07d44ed591b4a88"/>
    <p:sldId xmlns:r="http://schemas.openxmlformats.org/officeDocument/2006/relationships" id="257" r:id="R523778805ac44609"/>
    <p:sldId xmlns:r="http://schemas.openxmlformats.org/officeDocument/2006/relationships" id="258" r:id="R4be5409e47e94282"/>
    <p:sldId xmlns:r="http://schemas.openxmlformats.org/officeDocument/2006/relationships" id="259" r:id="R16c4a7562bda46a6"/>
    <p:sldId xmlns:r="http://schemas.openxmlformats.org/officeDocument/2006/relationships" id="260" r:id="Rf1df84a60a6c46a4"/>
    <p:sldId xmlns:r="http://schemas.openxmlformats.org/officeDocument/2006/relationships" id="261" r:id="Rcfba9e261f8f486c"/>
    <p:sldId xmlns:r="http://schemas.openxmlformats.org/officeDocument/2006/relationships" id="262" r:id="R78e73e5b4343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00159e5a34113" /><Relationship Type="http://schemas.openxmlformats.org/officeDocument/2006/relationships/slide" Target="/ppt/slides/slide1.xml" Id="Re07d44ed591b4a88" /><Relationship Type="http://schemas.openxmlformats.org/officeDocument/2006/relationships/slide" Target="/ppt/slides/slide2.xml" Id="R523778805ac44609" /><Relationship Type="http://schemas.openxmlformats.org/officeDocument/2006/relationships/slide" Target="/ppt/slides/slide3.xml" Id="R4be5409e47e94282" /><Relationship Type="http://schemas.openxmlformats.org/officeDocument/2006/relationships/slide" Target="/ppt/slides/slide4.xml" Id="R16c4a7562bda46a6" /><Relationship Type="http://schemas.openxmlformats.org/officeDocument/2006/relationships/slide" Target="/ppt/slides/slide5.xml" Id="Rf1df84a60a6c46a4" /><Relationship Type="http://schemas.openxmlformats.org/officeDocument/2006/relationships/slide" Target="/ppt/slides/slide6.xml" Id="Rcfba9e261f8f486c" /><Relationship Type="http://schemas.openxmlformats.org/officeDocument/2006/relationships/slide" Target="/ppt/slides/slide7.xml" Id="R78e73e5b4343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02732bc534e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0995072094670" /><Relationship Type="http://schemas.openxmlformats.org/officeDocument/2006/relationships/theme" Target="/ppt/slideMasters/theme/theme1.xml" Id="Rb3596d53ee44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09950720946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6fe1b05d3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3cd184386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984ee95874a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089394a03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2ecbc3e42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956010fb8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94d042751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IF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IF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783 192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LEOPOLD WIBORG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FRAUSING WIBORG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