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4f1a2b78c542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e89815e1c444b8"/>
  </p:sldMasterIdLst>
  <p:sldIdLst>
    <p:sldId xmlns:r="http://schemas.openxmlformats.org/officeDocument/2006/relationships" id="256" r:id="R491ffb2da48040c3"/>
    <p:sldId xmlns:r="http://schemas.openxmlformats.org/officeDocument/2006/relationships" id="257" r:id="Rcc4f57f1831c4c5f"/>
    <p:sldId xmlns:r="http://schemas.openxmlformats.org/officeDocument/2006/relationships" id="258" r:id="R4b684fbaf0734106"/>
    <p:sldId xmlns:r="http://schemas.openxmlformats.org/officeDocument/2006/relationships" id="259" r:id="Rb3284185253340f3"/>
    <p:sldId xmlns:r="http://schemas.openxmlformats.org/officeDocument/2006/relationships" id="260" r:id="Rbe39a175a1b04a1f"/>
    <p:sldId xmlns:r="http://schemas.openxmlformats.org/officeDocument/2006/relationships" id="261" r:id="R6cea7b30b7f04efa"/>
    <p:sldId xmlns:r="http://schemas.openxmlformats.org/officeDocument/2006/relationships" id="262" r:id="Ra9d57153f58840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e89815e1c444b8" /><Relationship Type="http://schemas.openxmlformats.org/officeDocument/2006/relationships/slide" Target="/ppt/slides/slide1.xml" Id="R491ffb2da48040c3" /><Relationship Type="http://schemas.openxmlformats.org/officeDocument/2006/relationships/slide" Target="/ppt/slides/slide2.xml" Id="Rcc4f57f1831c4c5f" /><Relationship Type="http://schemas.openxmlformats.org/officeDocument/2006/relationships/slide" Target="/ppt/slides/slide3.xml" Id="R4b684fbaf0734106" /><Relationship Type="http://schemas.openxmlformats.org/officeDocument/2006/relationships/slide" Target="/ppt/slides/slide4.xml" Id="Rb3284185253340f3" /><Relationship Type="http://schemas.openxmlformats.org/officeDocument/2006/relationships/slide" Target="/ppt/slides/slide5.xml" Id="Rbe39a175a1b04a1f" /><Relationship Type="http://schemas.openxmlformats.org/officeDocument/2006/relationships/slide" Target="/ppt/slides/slide6.xml" Id="R6cea7b30b7f04efa" /><Relationship Type="http://schemas.openxmlformats.org/officeDocument/2006/relationships/slide" Target="/ppt/slides/slide7.xml" Id="Ra9d57153f58840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ef3f166fcb44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979b34de145c8" /><Relationship Type="http://schemas.openxmlformats.org/officeDocument/2006/relationships/theme" Target="/ppt/slideMasters/theme/theme1.xml" Id="Rf5bc056da2fe49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f979b34de145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3e09f41694b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3f3cf8b8c49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2fed3572545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4515a1eaa4e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5dd2f421d45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2e03e7a7a43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56dcce62c40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VARHÅGEN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VARHÅGEN AS ble etablert [år] og holder til i Mjømna.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1 220 905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678 704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549 430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150 537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1 052 737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KVERSØY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Byrknesvegen 1611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5978 Mjømna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930 612 022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VARHÅGEN AS</a:t>
            </a:r>
          </a:p>
        </p:txBody>
      </p:sp>
    </p:spTree>
  </p:cSld>
  <p:clrMapOvr>
    <a:masterClrMapping xmlns:a="http://schemas.openxmlformats.org/drawingml/2006/main"/>
  </p:clrMapOvr>
</p:sld>
</file>