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06ae30c176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58c2fbafd14afc"/>
  </p:sldMasterIdLst>
  <p:sldIdLst>
    <p:sldId xmlns:r="http://schemas.openxmlformats.org/officeDocument/2006/relationships" id="256" r:id="R07537ec15aeb4bd3"/>
    <p:sldId xmlns:r="http://schemas.openxmlformats.org/officeDocument/2006/relationships" id="257" r:id="R9615562086034efc"/>
    <p:sldId xmlns:r="http://schemas.openxmlformats.org/officeDocument/2006/relationships" id="258" r:id="Rbfac4ae66eb9408e"/>
    <p:sldId xmlns:r="http://schemas.openxmlformats.org/officeDocument/2006/relationships" id="259" r:id="Rd09a363a0d6a4f9a"/>
    <p:sldId xmlns:r="http://schemas.openxmlformats.org/officeDocument/2006/relationships" id="260" r:id="Rbcc952714fda474b"/>
    <p:sldId xmlns:r="http://schemas.openxmlformats.org/officeDocument/2006/relationships" id="261" r:id="R153a1d1ce2164e6f"/>
    <p:sldId xmlns:r="http://schemas.openxmlformats.org/officeDocument/2006/relationships" id="262" r:id="R068d681e1b7948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8c2fbafd14afc" /><Relationship Type="http://schemas.openxmlformats.org/officeDocument/2006/relationships/slide" Target="/ppt/slides/slide1.xml" Id="R07537ec15aeb4bd3" /><Relationship Type="http://schemas.openxmlformats.org/officeDocument/2006/relationships/slide" Target="/ppt/slides/slide2.xml" Id="R9615562086034efc" /><Relationship Type="http://schemas.openxmlformats.org/officeDocument/2006/relationships/slide" Target="/ppt/slides/slide3.xml" Id="Rbfac4ae66eb9408e" /><Relationship Type="http://schemas.openxmlformats.org/officeDocument/2006/relationships/slide" Target="/ppt/slides/slide4.xml" Id="Rd09a363a0d6a4f9a" /><Relationship Type="http://schemas.openxmlformats.org/officeDocument/2006/relationships/slide" Target="/ppt/slides/slide5.xml" Id="Rbcc952714fda474b" /><Relationship Type="http://schemas.openxmlformats.org/officeDocument/2006/relationships/slide" Target="/ppt/slides/slide6.xml" Id="R153a1d1ce2164e6f" /><Relationship Type="http://schemas.openxmlformats.org/officeDocument/2006/relationships/slide" Target="/ppt/slides/slide7.xml" Id="R068d681e1b7948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e3927eed9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c530acaa24710" /><Relationship Type="http://schemas.openxmlformats.org/officeDocument/2006/relationships/theme" Target="/ppt/slideMasters/theme/theme1.xml" Id="Rf403da15a893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c530acaa247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35206e97d4a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5a190f3fa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0897e3ae54c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80168ab2944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cde258b4c4a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c16466a1a4b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712600cec4a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1 046 254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EKORNES SØVIK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H0201, Breiviksveien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930 596 043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