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6a86b5c57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e3edd866544de"/>
  </p:sldMasterIdLst>
  <p:sldIdLst>
    <p:sldId xmlns:r="http://schemas.openxmlformats.org/officeDocument/2006/relationships" id="256" r:id="Rb8b9fabdc53c42f1"/>
    <p:sldId xmlns:r="http://schemas.openxmlformats.org/officeDocument/2006/relationships" id="257" r:id="R68eb625d0a7a4a8e"/>
    <p:sldId xmlns:r="http://schemas.openxmlformats.org/officeDocument/2006/relationships" id="258" r:id="Rb739fd28b610451d"/>
    <p:sldId xmlns:r="http://schemas.openxmlformats.org/officeDocument/2006/relationships" id="259" r:id="R2c4e78b9c0904fa9"/>
    <p:sldId xmlns:r="http://schemas.openxmlformats.org/officeDocument/2006/relationships" id="260" r:id="Rbea29248e309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e3edd866544de" /><Relationship Type="http://schemas.openxmlformats.org/officeDocument/2006/relationships/slide" Target="/ppt/slides/slide1.xml" Id="Rb8b9fabdc53c42f1" /><Relationship Type="http://schemas.openxmlformats.org/officeDocument/2006/relationships/slide" Target="/ppt/slides/slide2.xml" Id="R68eb625d0a7a4a8e" /><Relationship Type="http://schemas.openxmlformats.org/officeDocument/2006/relationships/slide" Target="/ppt/slides/slide3.xml" Id="Rb739fd28b610451d" /><Relationship Type="http://schemas.openxmlformats.org/officeDocument/2006/relationships/slide" Target="/ppt/slides/slide4.xml" Id="R2c4e78b9c0904fa9" /><Relationship Type="http://schemas.openxmlformats.org/officeDocument/2006/relationships/slide" Target="/ppt/slides/slide5.xml" Id="Rbea29248e309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78c9cc640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344db2d8d460c" /><Relationship Type="http://schemas.openxmlformats.org/officeDocument/2006/relationships/theme" Target="/ppt/slideMasters/theme/theme1.xml" Id="R0d2b0ca47444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344db2d8d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2918d1054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bfe6b928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c9c65e3c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1de9efe75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8171e0de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