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b689592cb64a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3bbf6b39b54846"/>
  </p:sldMasterIdLst>
  <p:sldIdLst>
    <p:sldId xmlns:r="http://schemas.openxmlformats.org/officeDocument/2006/relationships" id="256" r:id="Rf638bf78cfca436d"/>
    <p:sldId xmlns:r="http://schemas.openxmlformats.org/officeDocument/2006/relationships" id="257" r:id="Reff9fdbb52e44df4"/>
    <p:sldId xmlns:r="http://schemas.openxmlformats.org/officeDocument/2006/relationships" id="258" r:id="Rf75099403c7f4023"/>
    <p:sldId xmlns:r="http://schemas.openxmlformats.org/officeDocument/2006/relationships" id="259" r:id="Red2abef8afd547d5"/>
    <p:sldId xmlns:r="http://schemas.openxmlformats.org/officeDocument/2006/relationships" id="260" r:id="R89436829b14f4ae6"/>
    <p:sldId xmlns:r="http://schemas.openxmlformats.org/officeDocument/2006/relationships" id="261" r:id="R3923a8eb67fb444f"/>
    <p:sldId xmlns:r="http://schemas.openxmlformats.org/officeDocument/2006/relationships" id="262" r:id="R4b667db239e049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3bbf6b39b54846" /><Relationship Type="http://schemas.openxmlformats.org/officeDocument/2006/relationships/slide" Target="/ppt/slides/slide1.xml" Id="Rf638bf78cfca436d" /><Relationship Type="http://schemas.openxmlformats.org/officeDocument/2006/relationships/slide" Target="/ppt/slides/slide2.xml" Id="Reff9fdbb52e44df4" /><Relationship Type="http://schemas.openxmlformats.org/officeDocument/2006/relationships/slide" Target="/ppt/slides/slide3.xml" Id="Rf75099403c7f4023" /><Relationship Type="http://schemas.openxmlformats.org/officeDocument/2006/relationships/slide" Target="/ppt/slides/slide4.xml" Id="Red2abef8afd547d5" /><Relationship Type="http://schemas.openxmlformats.org/officeDocument/2006/relationships/slide" Target="/ppt/slides/slide5.xml" Id="R89436829b14f4ae6" /><Relationship Type="http://schemas.openxmlformats.org/officeDocument/2006/relationships/slide" Target="/ppt/slides/slide6.xml" Id="R3923a8eb67fb444f" /><Relationship Type="http://schemas.openxmlformats.org/officeDocument/2006/relationships/slide" Target="/ppt/slides/slide7.xml" Id="R4b667db239e049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85ebf3f5e344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b71911d0f485e" /><Relationship Type="http://schemas.openxmlformats.org/officeDocument/2006/relationships/theme" Target="/ppt/slideMasters/theme/theme1.xml" Id="R06e6440d1d2c48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bb71911d0f48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b4da96aea40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0335c32cb40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1c1db1bf240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6e8ed15e049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4e9f0684140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9da4a75b94a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b623d8af846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CUELEBRE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CUELEBRE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CUELEBRE AS ble etablert [år] og holder til i Tennfjord.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CUELEBRE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CUELEBRE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CUELEBRE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374 324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CUELEBRE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RODRIGUEZ FERNANDEZ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CUELEBRE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Solstrandvegen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6264 Tennfjord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930 561 282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CUELEBRE AS</a:t>
            </a:r>
          </a:p>
        </p:txBody>
      </p:sp>
    </p:spTree>
  </p:cSld>
  <p:clrMapOvr>
    <a:masterClrMapping xmlns:a="http://schemas.openxmlformats.org/drawingml/2006/main"/>
  </p:clrMapOvr>
</p:sld>
</file>