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397f2d9e514c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d09d35b80247fc"/>
  </p:sldMasterIdLst>
  <p:sldIdLst>
    <p:sldId xmlns:r="http://schemas.openxmlformats.org/officeDocument/2006/relationships" id="256" r:id="Rd7526c5996494e3c"/>
    <p:sldId xmlns:r="http://schemas.openxmlformats.org/officeDocument/2006/relationships" id="257" r:id="Rfcbf2cf487a348c5"/>
    <p:sldId xmlns:r="http://schemas.openxmlformats.org/officeDocument/2006/relationships" id="258" r:id="R316bbff0a223496f"/>
    <p:sldId xmlns:r="http://schemas.openxmlformats.org/officeDocument/2006/relationships" id="259" r:id="R7e1e1ea53e9d4900"/>
    <p:sldId xmlns:r="http://schemas.openxmlformats.org/officeDocument/2006/relationships" id="260" r:id="R330ed939f66a4bba"/>
    <p:sldId xmlns:r="http://schemas.openxmlformats.org/officeDocument/2006/relationships" id="261" r:id="R78bcd0a88d72430e"/>
    <p:sldId xmlns:r="http://schemas.openxmlformats.org/officeDocument/2006/relationships" id="262" r:id="R0a53749f869240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d09d35b80247fc" /><Relationship Type="http://schemas.openxmlformats.org/officeDocument/2006/relationships/slide" Target="/ppt/slides/slide1.xml" Id="Rd7526c5996494e3c" /><Relationship Type="http://schemas.openxmlformats.org/officeDocument/2006/relationships/slide" Target="/ppt/slides/slide2.xml" Id="Rfcbf2cf487a348c5" /><Relationship Type="http://schemas.openxmlformats.org/officeDocument/2006/relationships/slide" Target="/ppt/slides/slide3.xml" Id="R316bbff0a223496f" /><Relationship Type="http://schemas.openxmlformats.org/officeDocument/2006/relationships/slide" Target="/ppt/slides/slide4.xml" Id="R7e1e1ea53e9d4900" /><Relationship Type="http://schemas.openxmlformats.org/officeDocument/2006/relationships/slide" Target="/ppt/slides/slide5.xml" Id="R330ed939f66a4bba" /><Relationship Type="http://schemas.openxmlformats.org/officeDocument/2006/relationships/slide" Target="/ppt/slides/slide6.xml" Id="R78bcd0a88d72430e" /><Relationship Type="http://schemas.openxmlformats.org/officeDocument/2006/relationships/slide" Target="/ppt/slides/slide7.xml" Id="R0a53749f869240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08d097915147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22c17ff2e4d0a" /><Relationship Type="http://schemas.openxmlformats.org/officeDocument/2006/relationships/theme" Target="/ppt/slideMasters/theme/theme1.xml" Id="R87dc1225a4864e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022c17ff2e4d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44cd2484242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aa97e66dd4a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2d08974ad4b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8398a49d640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ddf327d2244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a972eb64b44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08b977f974c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VESR HOLDING AS ble etablert [år] og holder til i Orkanger.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117 418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117 418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EUPHOR SNØSMULE REHAUG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Tverradkomsten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7300 Orkanger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930 521 574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VESR HOLDING AS</a:t>
            </a:r>
          </a:p>
        </p:txBody>
      </p:sp>
    </p:spTree>
  </p:cSld>
  <p:clrMapOvr>
    <a:masterClrMapping xmlns:a="http://schemas.openxmlformats.org/drawingml/2006/main"/>
  </p:clrMapOvr>
</p:sld>
</file>