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42a1ab6be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2a3a947c34860"/>
  </p:sldMasterIdLst>
  <p:sldIdLst>
    <p:sldId xmlns:r="http://schemas.openxmlformats.org/officeDocument/2006/relationships" id="256" r:id="R19dd594c8ccf4c37"/>
    <p:sldId xmlns:r="http://schemas.openxmlformats.org/officeDocument/2006/relationships" id="257" r:id="Rf6ef9007cdb9403a"/>
    <p:sldId xmlns:r="http://schemas.openxmlformats.org/officeDocument/2006/relationships" id="258" r:id="R87718bd890304ca1"/>
    <p:sldId xmlns:r="http://schemas.openxmlformats.org/officeDocument/2006/relationships" id="259" r:id="R3086b2f9fa2e494f"/>
    <p:sldId xmlns:r="http://schemas.openxmlformats.org/officeDocument/2006/relationships" id="260" r:id="R8bc40997c6bd44be"/>
    <p:sldId xmlns:r="http://schemas.openxmlformats.org/officeDocument/2006/relationships" id="261" r:id="R4e69acdd885441a0"/>
    <p:sldId xmlns:r="http://schemas.openxmlformats.org/officeDocument/2006/relationships" id="262" r:id="R266027072963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2a3a947c34860" /><Relationship Type="http://schemas.openxmlformats.org/officeDocument/2006/relationships/slide" Target="/ppt/slides/slide1.xml" Id="R19dd594c8ccf4c37" /><Relationship Type="http://schemas.openxmlformats.org/officeDocument/2006/relationships/slide" Target="/ppt/slides/slide2.xml" Id="Rf6ef9007cdb9403a" /><Relationship Type="http://schemas.openxmlformats.org/officeDocument/2006/relationships/slide" Target="/ppt/slides/slide3.xml" Id="R87718bd890304ca1" /><Relationship Type="http://schemas.openxmlformats.org/officeDocument/2006/relationships/slide" Target="/ppt/slides/slide4.xml" Id="R3086b2f9fa2e494f" /><Relationship Type="http://schemas.openxmlformats.org/officeDocument/2006/relationships/slide" Target="/ppt/slides/slide5.xml" Id="R8bc40997c6bd44be" /><Relationship Type="http://schemas.openxmlformats.org/officeDocument/2006/relationships/slide" Target="/ppt/slides/slide6.xml" Id="R4e69acdd885441a0" /><Relationship Type="http://schemas.openxmlformats.org/officeDocument/2006/relationships/slide" Target="/ppt/slides/slide7.xml" Id="R266027072963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e43f2d7f2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27c98dd7a4131" /><Relationship Type="http://schemas.openxmlformats.org/officeDocument/2006/relationships/theme" Target="/ppt/slideMasters/theme/theme1.xml" Id="R2b6fef1b50bc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27c98dd7a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7f9bc4c63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5c94f0c5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03ee5c69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e017aabe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eea204004a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54c4165f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e18cfbcc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SECALE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164 568 986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165 600 935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FARMEN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Hedrumveien 1674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930 517 631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SECALE AS</a:t>
            </a:r>
          </a:p>
        </p:txBody>
      </p:sp>
    </p:spTree>
  </p:cSld>
  <p:clrMapOvr>
    <a:masterClrMapping xmlns:a="http://schemas.openxmlformats.org/drawingml/2006/main"/>
  </p:clrMapOvr>
</p:sld>
</file>