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4d574bde0da428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67bb4e5b4f14849"/>
  </p:sldMasterIdLst>
  <p:sldIdLst>
    <p:sldId xmlns:r="http://schemas.openxmlformats.org/officeDocument/2006/relationships" id="256" r:id="Ra58172aee29a436d"/>
    <p:sldId xmlns:r="http://schemas.openxmlformats.org/officeDocument/2006/relationships" id="257" r:id="R2a189c7d604943e4"/>
    <p:sldId xmlns:r="http://schemas.openxmlformats.org/officeDocument/2006/relationships" id="258" r:id="R81941f3ca8f14406"/>
    <p:sldId xmlns:r="http://schemas.openxmlformats.org/officeDocument/2006/relationships" id="259" r:id="Rd335c49801284ee0"/>
    <p:sldId xmlns:r="http://schemas.openxmlformats.org/officeDocument/2006/relationships" id="260" r:id="Rbab99b3c06fa4087"/>
    <p:sldId xmlns:r="http://schemas.openxmlformats.org/officeDocument/2006/relationships" id="261" r:id="Raf61d74d52db407d"/>
    <p:sldId xmlns:r="http://schemas.openxmlformats.org/officeDocument/2006/relationships" id="262" r:id="R3c7cba20987943a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67bb4e5b4f14849" /><Relationship Type="http://schemas.openxmlformats.org/officeDocument/2006/relationships/slide" Target="/ppt/slides/slide1.xml" Id="Ra58172aee29a436d" /><Relationship Type="http://schemas.openxmlformats.org/officeDocument/2006/relationships/slide" Target="/ppt/slides/slide2.xml" Id="R2a189c7d604943e4" /><Relationship Type="http://schemas.openxmlformats.org/officeDocument/2006/relationships/slide" Target="/ppt/slides/slide3.xml" Id="R81941f3ca8f14406" /><Relationship Type="http://schemas.openxmlformats.org/officeDocument/2006/relationships/slide" Target="/ppt/slides/slide4.xml" Id="Rd335c49801284ee0" /><Relationship Type="http://schemas.openxmlformats.org/officeDocument/2006/relationships/slide" Target="/ppt/slides/slide5.xml" Id="Rbab99b3c06fa4087" /><Relationship Type="http://schemas.openxmlformats.org/officeDocument/2006/relationships/slide" Target="/ppt/slides/slide6.xml" Id="Raf61d74d52db407d" /><Relationship Type="http://schemas.openxmlformats.org/officeDocument/2006/relationships/slide" Target="/ppt/slides/slide7.xml" Id="R3c7cba20987943a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15b2cdd95d5466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4abf76f29f4c97" /><Relationship Type="http://schemas.openxmlformats.org/officeDocument/2006/relationships/theme" Target="/ppt/slideMasters/theme/theme1.xml" Id="R415a6288378b486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d4abf76f29f4c9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f67c412bd94fc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76464d6b7d4e3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00c344b08d442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3d0102b4f34d5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1feb1229e4490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e972112d6941a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d3233e9fd9435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AESU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AESU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AESU HOLDING AS ble etablert [år] og holder til i Ålesund.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AESU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AESU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AESU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1 731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45 377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310 715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AESU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GRETHE SOLHAUG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AESU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Grethe Solhaug, Fridtjof Nansens veg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6007 Ålesund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930 498 432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AESU HOLDING AS</a:t>
            </a:r>
          </a:p>
        </p:txBody>
      </p:sp>
    </p:spTree>
  </p:cSld>
  <p:clrMapOvr>
    <a:masterClrMapping xmlns:a="http://schemas.openxmlformats.org/drawingml/2006/main"/>
  </p:clrMapOvr>
</p:sld>
</file>