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273f68755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58c05fba74ac5"/>
  </p:sldMasterIdLst>
  <p:sldIdLst>
    <p:sldId xmlns:r="http://schemas.openxmlformats.org/officeDocument/2006/relationships" id="256" r:id="R49fe072bd32d463e"/>
    <p:sldId xmlns:r="http://schemas.openxmlformats.org/officeDocument/2006/relationships" id="257" r:id="R621125e1772b4d59"/>
    <p:sldId xmlns:r="http://schemas.openxmlformats.org/officeDocument/2006/relationships" id="258" r:id="R9558e77ff16640fd"/>
    <p:sldId xmlns:r="http://schemas.openxmlformats.org/officeDocument/2006/relationships" id="259" r:id="Rb42c8b275e8244fe"/>
    <p:sldId xmlns:r="http://schemas.openxmlformats.org/officeDocument/2006/relationships" id="260" r:id="R9141712e7cb646e8"/>
    <p:sldId xmlns:r="http://schemas.openxmlformats.org/officeDocument/2006/relationships" id="261" r:id="R14bd858669ac4b15"/>
    <p:sldId xmlns:r="http://schemas.openxmlformats.org/officeDocument/2006/relationships" id="262" r:id="Rf69b85d2e1bd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58c05fba74ac5" /><Relationship Type="http://schemas.openxmlformats.org/officeDocument/2006/relationships/slide" Target="/ppt/slides/slide1.xml" Id="R49fe072bd32d463e" /><Relationship Type="http://schemas.openxmlformats.org/officeDocument/2006/relationships/slide" Target="/ppt/slides/slide2.xml" Id="R621125e1772b4d59" /><Relationship Type="http://schemas.openxmlformats.org/officeDocument/2006/relationships/slide" Target="/ppt/slides/slide3.xml" Id="R9558e77ff16640fd" /><Relationship Type="http://schemas.openxmlformats.org/officeDocument/2006/relationships/slide" Target="/ppt/slides/slide4.xml" Id="Rb42c8b275e8244fe" /><Relationship Type="http://schemas.openxmlformats.org/officeDocument/2006/relationships/slide" Target="/ppt/slides/slide5.xml" Id="R9141712e7cb646e8" /><Relationship Type="http://schemas.openxmlformats.org/officeDocument/2006/relationships/slide" Target="/ppt/slides/slide6.xml" Id="R14bd858669ac4b15" /><Relationship Type="http://schemas.openxmlformats.org/officeDocument/2006/relationships/slide" Target="/ppt/slides/slide7.xml" Id="Rf69b85d2e1bd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939cbb66e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c75f47994339" /><Relationship Type="http://schemas.openxmlformats.org/officeDocument/2006/relationships/theme" Target="/ppt/slideMasters/theme/theme1.xml" Id="Ra3c7a7da23a0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cc75f4799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ec96312c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bc0aee5c5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b5d07f33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fc7f78fd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bb5026651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78887ae3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04345f40b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PLATINA REGNSKAP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365 078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AMLIEN FAGERVOLL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Storsætervegen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