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52aae1062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c8bbd6912498f"/>
  </p:sldMasterIdLst>
  <p:sldIdLst>
    <p:sldId xmlns:r="http://schemas.openxmlformats.org/officeDocument/2006/relationships" id="256" r:id="Rbe30ef7974064364"/>
    <p:sldId xmlns:r="http://schemas.openxmlformats.org/officeDocument/2006/relationships" id="257" r:id="R1e10838dcce94c4c"/>
    <p:sldId xmlns:r="http://schemas.openxmlformats.org/officeDocument/2006/relationships" id="258" r:id="R16752963e70e40b8"/>
    <p:sldId xmlns:r="http://schemas.openxmlformats.org/officeDocument/2006/relationships" id="259" r:id="R11f5115733c142ea"/>
    <p:sldId xmlns:r="http://schemas.openxmlformats.org/officeDocument/2006/relationships" id="260" r:id="Rdcf396b3bb2d4712"/>
    <p:sldId xmlns:r="http://schemas.openxmlformats.org/officeDocument/2006/relationships" id="261" r:id="R801c9a577990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c8bbd6912498f" /><Relationship Type="http://schemas.openxmlformats.org/officeDocument/2006/relationships/slide" Target="/ppt/slides/slide1.xml" Id="Rbe30ef7974064364" /><Relationship Type="http://schemas.openxmlformats.org/officeDocument/2006/relationships/slide" Target="/ppt/slides/slide2.xml" Id="R1e10838dcce94c4c" /><Relationship Type="http://schemas.openxmlformats.org/officeDocument/2006/relationships/slide" Target="/ppt/slides/slide3.xml" Id="R16752963e70e40b8" /><Relationship Type="http://schemas.openxmlformats.org/officeDocument/2006/relationships/slide" Target="/ppt/slides/slide4.xml" Id="R11f5115733c142ea" /><Relationship Type="http://schemas.openxmlformats.org/officeDocument/2006/relationships/slide" Target="/ppt/slides/slide5.xml" Id="Rdcf396b3bb2d4712" /><Relationship Type="http://schemas.openxmlformats.org/officeDocument/2006/relationships/slide" Target="/ppt/slides/slide6.xml" Id="R801c9a577990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dacf96378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2167bedf48bd" /><Relationship Type="http://schemas.openxmlformats.org/officeDocument/2006/relationships/theme" Target="/ppt/slideMasters/theme/theme1.xml" Id="R4f745cc0b096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e2167bedf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9e2bcc7e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f2b7acc47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8e4ed1cd6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4e8675b04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c9c04d58c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6618406a0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PLATINA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Storsætervegen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