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dfe65eedc9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6da3c4bb364e09"/>
  </p:sldMasterIdLst>
  <p:sldIdLst>
    <p:sldId xmlns:r="http://schemas.openxmlformats.org/officeDocument/2006/relationships" id="256" r:id="R545778e618c04287"/>
    <p:sldId xmlns:r="http://schemas.openxmlformats.org/officeDocument/2006/relationships" id="257" r:id="R78d9dd13cadb40a9"/>
    <p:sldId xmlns:r="http://schemas.openxmlformats.org/officeDocument/2006/relationships" id="258" r:id="R03301c733b4e4799"/>
    <p:sldId xmlns:r="http://schemas.openxmlformats.org/officeDocument/2006/relationships" id="259" r:id="R7935ce2d4f064437"/>
    <p:sldId xmlns:r="http://schemas.openxmlformats.org/officeDocument/2006/relationships" id="260" r:id="R2a84c9ae756d4114"/>
    <p:sldId xmlns:r="http://schemas.openxmlformats.org/officeDocument/2006/relationships" id="261" r:id="Raa10626bd42743cb"/>
    <p:sldId xmlns:r="http://schemas.openxmlformats.org/officeDocument/2006/relationships" id="262" r:id="Rb268ab330c7f43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da3c4bb364e09" /><Relationship Type="http://schemas.openxmlformats.org/officeDocument/2006/relationships/slide" Target="/ppt/slides/slide1.xml" Id="R545778e618c04287" /><Relationship Type="http://schemas.openxmlformats.org/officeDocument/2006/relationships/slide" Target="/ppt/slides/slide2.xml" Id="R78d9dd13cadb40a9" /><Relationship Type="http://schemas.openxmlformats.org/officeDocument/2006/relationships/slide" Target="/ppt/slides/slide3.xml" Id="R03301c733b4e4799" /><Relationship Type="http://schemas.openxmlformats.org/officeDocument/2006/relationships/slide" Target="/ppt/slides/slide4.xml" Id="R7935ce2d4f064437" /><Relationship Type="http://schemas.openxmlformats.org/officeDocument/2006/relationships/slide" Target="/ppt/slides/slide5.xml" Id="R2a84c9ae756d4114" /><Relationship Type="http://schemas.openxmlformats.org/officeDocument/2006/relationships/slide" Target="/ppt/slides/slide6.xml" Id="Raa10626bd42743cb" /><Relationship Type="http://schemas.openxmlformats.org/officeDocument/2006/relationships/slide" Target="/ppt/slides/slide7.xml" Id="Rb268ab330c7f43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97b5f22a944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fd7ff9fa347d5" /><Relationship Type="http://schemas.openxmlformats.org/officeDocument/2006/relationships/theme" Target="/ppt/slideMasters/theme/theme1.xml" Id="Rb1a0d69e1df445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dfd7ff9fa347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8e54fbf5b4e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f2b14e8614e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44ce6714b41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9392bfac8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4583b58fb4e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30bc530194c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f1ab1dfe941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