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7fa795d944a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112760f2849d8"/>
  </p:sldMasterIdLst>
  <p:sldIdLst>
    <p:sldId xmlns:r="http://schemas.openxmlformats.org/officeDocument/2006/relationships" id="256" r:id="Rd30f430d9db44581"/>
    <p:sldId xmlns:r="http://schemas.openxmlformats.org/officeDocument/2006/relationships" id="257" r:id="R4d86962099a04979"/>
    <p:sldId xmlns:r="http://schemas.openxmlformats.org/officeDocument/2006/relationships" id="258" r:id="R38e33a1d8dca4316"/>
    <p:sldId xmlns:r="http://schemas.openxmlformats.org/officeDocument/2006/relationships" id="259" r:id="Rc798d53da3864723"/>
    <p:sldId xmlns:r="http://schemas.openxmlformats.org/officeDocument/2006/relationships" id="260" r:id="Ra8f76959022b46e8"/>
    <p:sldId xmlns:r="http://schemas.openxmlformats.org/officeDocument/2006/relationships" id="261" r:id="R6667dc7158284e66"/>
    <p:sldId xmlns:r="http://schemas.openxmlformats.org/officeDocument/2006/relationships" id="262" r:id="R2229c9d485c140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112760f2849d8" /><Relationship Type="http://schemas.openxmlformats.org/officeDocument/2006/relationships/slide" Target="/ppt/slides/slide1.xml" Id="Rd30f430d9db44581" /><Relationship Type="http://schemas.openxmlformats.org/officeDocument/2006/relationships/slide" Target="/ppt/slides/slide2.xml" Id="R4d86962099a04979" /><Relationship Type="http://schemas.openxmlformats.org/officeDocument/2006/relationships/slide" Target="/ppt/slides/slide3.xml" Id="R38e33a1d8dca4316" /><Relationship Type="http://schemas.openxmlformats.org/officeDocument/2006/relationships/slide" Target="/ppt/slides/slide4.xml" Id="Rc798d53da3864723" /><Relationship Type="http://schemas.openxmlformats.org/officeDocument/2006/relationships/slide" Target="/ppt/slides/slide5.xml" Id="Ra8f76959022b46e8" /><Relationship Type="http://schemas.openxmlformats.org/officeDocument/2006/relationships/slide" Target="/ppt/slides/slide6.xml" Id="R6667dc7158284e66" /><Relationship Type="http://schemas.openxmlformats.org/officeDocument/2006/relationships/slide" Target="/ppt/slides/slide7.xml" Id="R2229c9d485c140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3d2837def46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c08530d9540ad" /><Relationship Type="http://schemas.openxmlformats.org/officeDocument/2006/relationships/theme" Target="/ppt/slideMasters/theme/theme1.xml" Id="Ra96d7590dfc5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dc08530d95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828b36f37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104d63135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e3507f157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679972063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dc897294e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3c55434094f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1319898cc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