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65e1e3e9254e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f0fcd6c9234238"/>
  </p:sldMasterIdLst>
  <p:sldIdLst>
    <p:sldId xmlns:r="http://schemas.openxmlformats.org/officeDocument/2006/relationships" id="256" r:id="R3ae5da91f84d4324"/>
    <p:sldId xmlns:r="http://schemas.openxmlformats.org/officeDocument/2006/relationships" id="257" r:id="R0bc52be84abc481c"/>
    <p:sldId xmlns:r="http://schemas.openxmlformats.org/officeDocument/2006/relationships" id="258" r:id="R629453ca9d9843a9"/>
    <p:sldId xmlns:r="http://schemas.openxmlformats.org/officeDocument/2006/relationships" id="259" r:id="R45e595c0f92c4f64"/>
    <p:sldId xmlns:r="http://schemas.openxmlformats.org/officeDocument/2006/relationships" id="260" r:id="R137dd0bbeaad4cff"/>
    <p:sldId xmlns:r="http://schemas.openxmlformats.org/officeDocument/2006/relationships" id="261" r:id="R0ae138d7538d4187"/>
    <p:sldId xmlns:r="http://schemas.openxmlformats.org/officeDocument/2006/relationships" id="262" r:id="R3d5fb521ce8b4d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f0fcd6c9234238" /><Relationship Type="http://schemas.openxmlformats.org/officeDocument/2006/relationships/slide" Target="/ppt/slides/slide1.xml" Id="R3ae5da91f84d4324" /><Relationship Type="http://schemas.openxmlformats.org/officeDocument/2006/relationships/slide" Target="/ppt/slides/slide2.xml" Id="R0bc52be84abc481c" /><Relationship Type="http://schemas.openxmlformats.org/officeDocument/2006/relationships/slide" Target="/ppt/slides/slide3.xml" Id="R629453ca9d9843a9" /><Relationship Type="http://schemas.openxmlformats.org/officeDocument/2006/relationships/slide" Target="/ppt/slides/slide4.xml" Id="R45e595c0f92c4f64" /><Relationship Type="http://schemas.openxmlformats.org/officeDocument/2006/relationships/slide" Target="/ppt/slides/slide5.xml" Id="R137dd0bbeaad4cff" /><Relationship Type="http://schemas.openxmlformats.org/officeDocument/2006/relationships/slide" Target="/ppt/slides/slide6.xml" Id="R0ae138d7538d4187" /><Relationship Type="http://schemas.openxmlformats.org/officeDocument/2006/relationships/slide" Target="/ppt/slides/slide7.xml" Id="R3d5fb521ce8b4d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3725c097ef40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933adfc8047db" /><Relationship Type="http://schemas.openxmlformats.org/officeDocument/2006/relationships/theme" Target="/ppt/slideMasters/theme/theme1.xml" Id="R8e618223448b4c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5933adfc8047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2111ab3724a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82fc878b54d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70de59b7444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a0ad21b704a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5187b034b4e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babc58e0e4c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8e9a839814a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JANNES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JANNES EIENDOM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350 400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255 464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198 488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371 834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2 284 443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LOSSIUS JANNE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Høgskolevei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4640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930 359 513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JANNES EIENDOM AS</a:t>
            </a:r>
          </a:p>
        </p:txBody>
      </p:sp>
    </p:spTree>
  </p:cSld>
  <p:clrMapOvr>
    <a:masterClrMapping xmlns:a="http://schemas.openxmlformats.org/drawingml/2006/main"/>
  </p:clrMapOvr>
</p:sld>
</file>