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caa3d6ae0c4e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895a7d99a142bf"/>
  </p:sldMasterIdLst>
  <p:sldIdLst>
    <p:sldId xmlns:r="http://schemas.openxmlformats.org/officeDocument/2006/relationships" id="256" r:id="Rb3b36e602b3d46e8"/>
    <p:sldId xmlns:r="http://schemas.openxmlformats.org/officeDocument/2006/relationships" id="257" r:id="R81480a03bef14ab5"/>
    <p:sldId xmlns:r="http://schemas.openxmlformats.org/officeDocument/2006/relationships" id="258" r:id="R50b2893f3e0d4860"/>
    <p:sldId xmlns:r="http://schemas.openxmlformats.org/officeDocument/2006/relationships" id="259" r:id="R7238f0604edd44f1"/>
    <p:sldId xmlns:r="http://schemas.openxmlformats.org/officeDocument/2006/relationships" id="260" r:id="Rd50c9adda3764fb9"/>
    <p:sldId xmlns:r="http://schemas.openxmlformats.org/officeDocument/2006/relationships" id="261" r:id="R5133ea92d9ec4e99"/>
    <p:sldId xmlns:r="http://schemas.openxmlformats.org/officeDocument/2006/relationships" id="262" r:id="R983d5b5eb79446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895a7d99a142bf" /><Relationship Type="http://schemas.openxmlformats.org/officeDocument/2006/relationships/slide" Target="/ppt/slides/slide1.xml" Id="Rb3b36e602b3d46e8" /><Relationship Type="http://schemas.openxmlformats.org/officeDocument/2006/relationships/slide" Target="/ppt/slides/slide2.xml" Id="R81480a03bef14ab5" /><Relationship Type="http://schemas.openxmlformats.org/officeDocument/2006/relationships/slide" Target="/ppt/slides/slide3.xml" Id="R50b2893f3e0d4860" /><Relationship Type="http://schemas.openxmlformats.org/officeDocument/2006/relationships/slide" Target="/ppt/slides/slide4.xml" Id="R7238f0604edd44f1" /><Relationship Type="http://schemas.openxmlformats.org/officeDocument/2006/relationships/slide" Target="/ppt/slides/slide5.xml" Id="Rd50c9adda3764fb9" /><Relationship Type="http://schemas.openxmlformats.org/officeDocument/2006/relationships/slide" Target="/ppt/slides/slide6.xml" Id="R5133ea92d9ec4e99" /><Relationship Type="http://schemas.openxmlformats.org/officeDocument/2006/relationships/slide" Target="/ppt/slides/slide7.xml" Id="R983d5b5eb79446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53c5e29e04b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9caa7932348e0" /><Relationship Type="http://schemas.openxmlformats.org/officeDocument/2006/relationships/theme" Target="/ppt/slideMasters/theme/theme1.xml" Id="Rd6c0b6ee05114a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b9caa7932348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490fcb50d47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5a483d1fd42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a79700e2943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69ae6adf541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63e08938d4d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69b9f3ec845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50bf129ab47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SKARSBØ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SKARSBØ AS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90 753 544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13 088 580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16 512 122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84 977 221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96 386 807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SKARSBØ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Håsundvegen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15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930 344 370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