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9dd7ff57de34c5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4c83afbb934c35"/>
  </p:sldMasterIdLst>
  <p:sldIdLst>
    <p:sldId xmlns:r="http://schemas.openxmlformats.org/officeDocument/2006/relationships" id="256" r:id="R806317afe52e4ac1"/>
    <p:sldId xmlns:r="http://schemas.openxmlformats.org/officeDocument/2006/relationships" id="257" r:id="R44bfd2cfb1f94e3a"/>
    <p:sldId xmlns:r="http://schemas.openxmlformats.org/officeDocument/2006/relationships" id="258" r:id="R877f53385fc349d7"/>
    <p:sldId xmlns:r="http://schemas.openxmlformats.org/officeDocument/2006/relationships" id="259" r:id="R6a9ef5d40dca48fc"/>
    <p:sldId xmlns:r="http://schemas.openxmlformats.org/officeDocument/2006/relationships" id="260" r:id="R7ab8646b54d04936"/>
    <p:sldId xmlns:r="http://schemas.openxmlformats.org/officeDocument/2006/relationships" id="261" r:id="Rbd8feb762be04f77"/>
    <p:sldId xmlns:r="http://schemas.openxmlformats.org/officeDocument/2006/relationships" id="262" r:id="R7519c60eaf9746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4c83afbb934c35" /><Relationship Type="http://schemas.openxmlformats.org/officeDocument/2006/relationships/slide" Target="/ppt/slides/slide1.xml" Id="R806317afe52e4ac1" /><Relationship Type="http://schemas.openxmlformats.org/officeDocument/2006/relationships/slide" Target="/ppt/slides/slide2.xml" Id="R44bfd2cfb1f94e3a" /><Relationship Type="http://schemas.openxmlformats.org/officeDocument/2006/relationships/slide" Target="/ppt/slides/slide3.xml" Id="R877f53385fc349d7" /><Relationship Type="http://schemas.openxmlformats.org/officeDocument/2006/relationships/slide" Target="/ppt/slides/slide4.xml" Id="R6a9ef5d40dca48fc" /><Relationship Type="http://schemas.openxmlformats.org/officeDocument/2006/relationships/slide" Target="/ppt/slides/slide5.xml" Id="R7ab8646b54d04936" /><Relationship Type="http://schemas.openxmlformats.org/officeDocument/2006/relationships/slide" Target="/ppt/slides/slide6.xml" Id="Rbd8feb762be04f77" /><Relationship Type="http://schemas.openxmlformats.org/officeDocument/2006/relationships/slide" Target="/ppt/slides/slide7.xml" Id="R7519c60eaf9746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df18b6104744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9f4ec6e7d64839" /><Relationship Type="http://schemas.openxmlformats.org/officeDocument/2006/relationships/theme" Target="/ppt/slideMasters/theme/theme1.xml" Id="Re2f39ce6598348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9f4ec6e7d6483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097c2bbf7544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83c0d77ab4c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20fe6fa18b45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435b60f3b6459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66367293a7450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bcbb5feac4d7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8fa4dc1f6947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INTELLI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INTELLI SERVICES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9 389 076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28 637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734 334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16 629 018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INTELLI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post@intelli.no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www.intelli.no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930 319 821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INTELLI SERVICES AS</a:t>
            </a:r>
          </a:p>
        </p:txBody>
      </p:sp>
    </p:spTree>
  </p:cSld>
  <p:clrMapOvr>
    <a:masterClrMapping xmlns:a="http://schemas.openxmlformats.org/drawingml/2006/main"/>
  </p:clrMapOvr>
</p:sld>
</file>