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a5013454db40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8062ce1db94307"/>
  </p:sldMasterIdLst>
  <p:sldIdLst>
    <p:sldId xmlns:r="http://schemas.openxmlformats.org/officeDocument/2006/relationships" id="256" r:id="R397491dd57ae455a"/>
    <p:sldId xmlns:r="http://schemas.openxmlformats.org/officeDocument/2006/relationships" id="257" r:id="Rf62fc67a441d4c2f"/>
    <p:sldId xmlns:r="http://schemas.openxmlformats.org/officeDocument/2006/relationships" id="258" r:id="Re9cf29f3491d436a"/>
    <p:sldId xmlns:r="http://schemas.openxmlformats.org/officeDocument/2006/relationships" id="259" r:id="R94d8e011b16f4a42"/>
    <p:sldId xmlns:r="http://schemas.openxmlformats.org/officeDocument/2006/relationships" id="260" r:id="Ra502b8857371487c"/>
    <p:sldId xmlns:r="http://schemas.openxmlformats.org/officeDocument/2006/relationships" id="261" r:id="Ra9b6bd06510647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8062ce1db94307" /><Relationship Type="http://schemas.openxmlformats.org/officeDocument/2006/relationships/slide" Target="/ppt/slides/slide1.xml" Id="R397491dd57ae455a" /><Relationship Type="http://schemas.openxmlformats.org/officeDocument/2006/relationships/slide" Target="/ppt/slides/slide2.xml" Id="Rf62fc67a441d4c2f" /><Relationship Type="http://schemas.openxmlformats.org/officeDocument/2006/relationships/slide" Target="/ppt/slides/slide3.xml" Id="Re9cf29f3491d436a" /><Relationship Type="http://schemas.openxmlformats.org/officeDocument/2006/relationships/slide" Target="/ppt/slides/slide4.xml" Id="R94d8e011b16f4a42" /><Relationship Type="http://schemas.openxmlformats.org/officeDocument/2006/relationships/slide" Target="/ppt/slides/slide5.xml" Id="Ra502b8857371487c" /><Relationship Type="http://schemas.openxmlformats.org/officeDocument/2006/relationships/slide" Target="/ppt/slides/slide6.xml" Id="Ra9b6bd06510647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50151134146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df628a2e048cd" /><Relationship Type="http://schemas.openxmlformats.org/officeDocument/2006/relationships/theme" Target="/ppt/slideMasters/theme/theme1.xml" Id="R303700b0077b4b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bdf628a2e048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a3214b9f645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607b6dc4047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cee79e5ab41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a7b6081a8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977f43b3b4f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73ff0671142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