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1c5d2cc77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d80b9e2b64f25"/>
  </p:sldMasterIdLst>
  <p:sldIdLst>
    <p:sldId xmlns:r="http://schemas.openxmlformats.org/officeDocument/2006/relationships" id="256" r:id="Re1d3a253878a420a"/>
    <p:sldId xmlns:r="http://schemas.openxmlformats.org/officeDocument/2006/relationships" id="257" r:id="R5ae16c63c9f74c80"/>
    <p:sldId xmlns:r="http://schemas.openxmlformats.org/officeDocument/2006/relationships" id="258" r:id="R3534d12a84814053"/>
    <p:sldId xmlns:r="http://schemas.openxmlformats.org/officeDocument/2006/relationships" id="259" r:id="R56c5c63b7fd74adc"/>
    <p:sldId xmlns:r="http://schemas.openxmlformats.org/officeDocument/2006/relationships" id="260" r:id="R0941790dc85f4301"/>
    <p:sldId xmlns:r="http://schemas.openxmlformats.org/officeDocument/2006/relationships" id="261" r:id="R75bd1ed1c68d4fd0"/>
    <p:sldId xmlns:r="http://schemas.openxmlformats.org/officeDocument/2006/relationships" id="262" r:id="R6841c8aa82fd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d80b9e2b64f25" /><Relationship Type="http://schemas.openxmlformats.org/officeDocument/2006/relationships/slide" Target="/ppt/slides/slide1.xml" Id="Re1d3a253878a420a" /><Relationship Type="http://schemas.openxmlformats.org/officeDocument/2006/relationships/slide" Target="/ppt/slides/slide2.xml" Id="R5ae16c63c9f74c80" /><Relationship Type="http://schemas.openxmlformats.org/officeDocument/2006/relationships/slide" Target="/ppt/slides/slide3.xml" Id="R3534d12a84814053" /><Relationship Type="http://schemas.openxmlformats.org/officeDocument/2006/relationships/slide" Target="/ppt/slides/slide4.xml" Id="R56c5c63b7fd74adc" /><Relationship Type="http://schemas.openxmlformats.org/officeDocument/2006/relationships/slide" Target="/ppt/slides/slide5.xml" Id="R0941790dc85f4301" /><Relationship Type="http://schemas.openxmlformats.org/officeDocument/2006/relationships/slide" Target="/ppt/slides/slide6.xml" Id="R75bd1ed1c68d4fd0" /><Relationship Type="http://schemas.openxmlformats.org/officeDocument/2006/relationships/slide" Target="/ppt/slides/slide7.xml" Id="R6841c8aa82fd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2cdf008cd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be2053ab542f5" /><Relationship Type="http://schemas.openxmlformats.org/officeDocument/2006/relationships/theme" Target="/ppt/slideMasters/theme/theme1.xml" Id="R8600ddeb90f3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dbe2053ab5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b0df2ce80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166b44b83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fba697ae248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d5efe5a74b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b915df455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a188e46d44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90e465f4f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SST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SST DEVELOPMENT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SELLÆG TYSLAND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Sellæg Tysland, P. T. Mallings vei 48E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