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aa3ea96983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ac5b4edb6429a"/>
  </p:sldMasterIdLst>
  <p:sldIdLst>
    <p:sldId xmlns:r="http://schemas.openxmlformats.org/officeDocument/2006/relationships" id="256" r:id="R91336dd37acf4d8b"/>
    <p:sldId xmlns:r="http://schemas.openxmlformats.org/officeDocument/2006/relationships" id="257" r:id="R670e30dff3ba4235"/>
    <p:sldId xmlns:r="http://schemas.openxmlformats.org/officeDocument/2006/relationships" id="258" r:id="Re47fccc44cfc4269"/>
    <p:sldId xmlns:r="http://schemas.openxmlformats.org/officeDocument/2006/relationships" id="259" r:id="R20308d18bf6e4903"/>
    <p:sldId xmlns:r="http://schemas.openxmlformats.org/officeDocument/2006/relationships" id="260" r:id="R171517836d244426"/>
    <p:sldId xmlns:r="http://schemas.openxmlformats.org/officeDocument/2006/relationships" id="261" r:id="R6b32af8ba8f34091"/>
    <p:sldId xmlns:r="http://schemas.openxmlformats.org/officeDocument/2006/relationships" id="262" r:id="Rb61616f8a28942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ac5b4edb6429a" /><Relationship Type="http://schemas.openxmlformats.org/officeDocument/2006/relationships/slide" Target="/ppt/slides/slide1.xml" Id="R91336dd37acf4d8b" /><Relationship Type="http://schemas.openxmlformats.org/officeDocument/2006/relationships/slide" Target="/ppt/slides/slide2.xml" Id="R670e30dff3ba4235" /><Relationship Type="http://schemas.openxmlformats.org/officeDocument/2006/relationships/slide" Target="/ppt/slides/slide3.xml" Id="Re47fccc44cfc4269" /><Relationship Type="http://schemas.openxmlformats.org/officeDocument/2006/relationships/slide" Target="/ppt/slides/slide4.xml" Id="R20308d18bf6e4903" /><Relationship Type="http://schemas.openxmlformats.org/officeDocument/2006/relationships/slide" Target="/ppt/slides/slide5.xml" Id="R171517836d244426" /><Relationship Type="http://schemas.openxmlformats.org/officeDocument/2006/relationships/slide" Target="/ppt/slides/slide6.xml" Id="R6b32af8ba8f34091" /><Relationship Type="http://schemas.openxmlformats.org/officeDocument/2006/relationships/slide" Target="/ppt/slides/slide7.xml" Id="Rb61616f8a28942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e0afef1ae4a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a91d0c3154276" /><Relationship Type="http://schemas.openxmlformats.org/officeDocument/2006/relationships/theme" Target="/ppt/slideMasters/theme/theme1.xml" Id="Rc07b51e588a249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6a91d0c31542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a59be716347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0b3852ade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8921c0a6a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acdc5086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6511377d542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c89f709d149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c70423e9d4d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RRH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107 750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819 579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RIISE HONNINGDAL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Kløvadalen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930 189 995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RRH INVEST AS</a:t>
            </a:r>
          </a:p>
        </p:txBody>
      </p:sp>
    </p:spTree>
  </p:cSld>
  <p:clrMapOvr>
    <a:masterClrMapping xmlns:a="http://schemas.openxmlformats.org/drawingml/2006/main"/>
  </p:clrMapOvr>
</p:sld>
</file>