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4affceabf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0c4ab5c134ba9"/>
  </p:sldMasterIdLst>
  <p:sldIdLst>
    <p:sldId xmlns:r="http://schemas.openxmlformats.org/officeDocument/2006/relationships" id="256" r:id="Rd2e251f2c76048c2"/>
    <p:sldId xmlns:r="http://schemas.openxmlformats.org/officeDocument/2006/relationships" id="257" r:id="R36a7ea2408a94eab"/>
    <p:sldId xmlns:r="http://schemas.openxmlformats.org/officeDocument/2006/relationships" id="258" r:id="R869ae2c412ec4028"/>
    <p:sldId xmlns:r="http://schemas.openxmlformats.org/officeDocument/2006/relationships" id="259" r:id="R21cb21935d5f4a21"/>
    <p:sldId xmlns:r="http://schemas.openxmlformats.org/officeDocument/2006/relationships" id="260" r:id="R42c31e4c553444f6"/>
    <p:sldId xmlns:r="http://schemas.openxmlformats.org/officeDocument/2006/relationships" id="261" r:id="R1ecd732415ba413d"/>
    <p:sldId xmlns:r="http://schemas.openxmlformats.org/officeDocument/2006/relationships" id="262" r:id="R587cd6ddd897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0c4ab5c134ba9" /><Relationship Type="http://schemas.openxmlformats.org/officeDocument/2006/relationships/slide" Target="/ppt/slides/slide1.xml" Id="Rd2e251f2c76048c2" /><Relationship Type="http://schemas.openxmlformats.org/officeDocument/2006/relationships/slide" Target="/ppt/slides/slide2.xml" Id="R36a7ea2408a94eab" /><Relationship Type="http://schemas.openxmlformats.org/officeDocument/2006/relationships/slide" Target="/ppt/slides/slide3.xml" Id="R869ae2c412ec4028" /><Relationship Type="http://schemas.openxmlformats.org/officeDocument/2006/relationships/slide" Target="/ppt/slides/slide4.xml" Id="R21cb21935d5f4a21" /><Relationship Type="http://schemas.openxmlformats.org/officeDocument/2006/relationships/slide" Target="/ppt/slides/slide5.xml" Id="R42c31e4c553444f6" /><Relationship Type="http://schemas.openxmlformats.org/officeDocument/2006/relationships/slide" Target="/ppt/slides/slide6.xml" Id="R1ecd732415ba413d" /><Relationship Type="http://schemas.openxmlformats.org/officeDocument/2006/relationships/slide" Target="/ppt/slides/slide7.xml" Id="R587cd6ddd897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f6e922726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c1608911456c" /><Relationship Type="http://schemas.openxmlformats.org/officeDocument/2006/relationships/theme" Target="/ppt/slideMasters/theme/theme1.xml" Id="Rc80e5062398f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0c1608911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9b28da3e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f27cddb0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19ff8308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376dc5d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041be7da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d55c496ff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f205799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930 185 930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