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6f3c49a6ea40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518e892c4f40b7"/>
  </p:sldMasterIdLst>
  <p:sldIdLst>
    <p:sldId xmlns:r="http://schemas.openxmlformats.org/officeDocument/2006/relationships" id="256" r:id="R282991d5a9dd4556"/>
    <p:sldId xmlns:r="http://schemas.openxmlformats.org/officeDocument/2006/relationships" id="257" r:id="R263968cb7427411a"/>
    <p:sldId xmlns:r="http://schemas.openxmlformats.org/officeDocument/2006/relationships" id="258" r:id="Rabba5039c6fe4fe0"/>
    <p:sldId xmlns:r="http://schemas.openxmlformats.org/officeDocument/2006/relationships" id="259" r:id="R51e530b288524691"/>
    <p:sldId xmlns:r="http://schemas.openxmlformats.org/officeDocument/2006/relationships" id="260" r:id="Rab9e4b53da1d47b4"/>
    <p:sldId xmlns:r="http://schemas.openxmlformats.org/officeDocument/2006/relationships" id="261" r:id="R33cfb57b6bf8481e"/>
    <p:sldId xmlns:r="http://schemas.openxmlformats.org/officeDocument/2006/relationships" id="262" r:id="R2b91b8f3298f40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518e892c4f40b7" /><Relationship Type="http://schemas.openxmlformats.org/officeDocument/2006/relationships/slide" Target="/ppt/slides/slide1.xml" Id="R282991d5a9dd4556" /><Relationship Type="http://schemas.openxmlformats.org/officeDocument/2006/relationships/slide" Target="/ppt/slides/slide2.xml" Id="R263968cb7427411a" /><Relationship Type="http://schemas.openxmlformats.org/officeDocument/2006/relationships/slide" Target="/ppt/slides/slide3.xml" Id="Rabba5039c6fe4fe0" /><Relationship Type="http://schemas.openxmlformats.org/officeDocument/2006/relationships/slide" Target="/ppt/slides/slide4.xml" Id="R51e530b288524691" /><Relationship Type="http://schemas.openxmlformats.org/officeDocument/2006/relationships/slide" Target="/ppt/slides/slide5.xml" Id="Rab9e4b53da1d47b4" /><Relationship Type="http://schemas.openxmlformats.org/officeDocument/2006/relationships/slide" Target="/ppt/slides/slide6.xml" Id="R33cfb57b6bf8481e" /><Relationship Type="http://schemas.openxmlformats.org/officeDocument/2006/relationships/slide" Target="/ppt/slides/slide7.xml" Id="R2b91b8f3298f40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d23ba682b4b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8d9d9daa44168" /><Relationship Type="http://schemas.openxmlformats.org/officeDocument/2006/relationships/theme" Target="/ppt/slideMasters/theme/theme1.xml" Id="Rcd78febba06f46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c8d9d9daa441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7dea311d14f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be089094e4e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2af456fdb41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def118db745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d611b479444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89b8e6a8a42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2d980c6094d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ASMUND BERGE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ASMUND BERGE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ASMUND BERGE HOLDING AS ble etablert [år] og holder til i Lye.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ASMUND BERGE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ASMUND BERGE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ASMUND BERGE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234 116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ASMUND BERGE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ASMUND BERGE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ASMUND BERGE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Sentervollen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4347 Lye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930 184 276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ASMUND BERGE HOLDING AS</a:t>
            </a:r>
          </a:p>
        </p:txBody>
      </p:sp>
    </p:spTree>
  </p:cSld>
  <p:clrMapOvr>
    <a:masterClrMapping xmlns:a="http://schemas.openxmlformats.org/drawingml/2006/main"/>
  </p:clrMapOvr>
</p:sld>
</file>