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9a15633ed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9180d4b0ce48e6"/>
  </p:sldMasterIdLst>
  <p:sldIdLst>
    <p:sldId xmlns:r="http://schemas.openxmlformats.org/officeDocument/2006/relationships" id="256" r:id="Rd8746523163c47ec"/>
    <p:sldId xmlns:r="http://schemas.openxmlformats.org/officeDocument/2006/relationships" id="257" r:id="R3f42d76295fe4a6d"/>
    <p:sldId xmlns:r="http://schemas.openxmlformats.org/officeDocument/2006/relationships" id="258" r:id="R07dc54e47cda4092"/>
    <p:sldId xmlns:r="http://schemas.openxmlformats.org/officeDocument/2006/relationships" id="259" r:id="R5d97579301d140ac"/>
    <p:sldId xmlns:r="http://schemas.openxmlformats.org/officeDocument/2006/relationships" id="260" r:id="Rdc31ac0ed36e4957"/>
    <p:sldId xmlns:r="http://schemas.openxmlformats.org/officeDocument/2006/relationships" id="261" r:id="Rc2e1f57391c345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180d4b0ce48e6" /><Relationship Type="http://schemas.openxmlformats.org/officeDocument/2006/relationships/slide" Target="/ppt/slides/slide1.xml" Id="Rd8746523163c47ec" /><Relationship Type="http://schemas.openxmlformats.org/officeDocument/2006/relationships/slide" Target="/ppt/slides/slide2.xml" Id="R3f42d76295fe4a6d" /><Relationship Type="http://schemas.openxmlformats.org/officeDocument/2006/relationships/slide" Target="/ppt/slides/slide3.xml" Id="R07dc54e47cda4092" /><Relationship Type="http://schemas.openxmlformats.org/officeDocument/2006/relationships/slide" Target="/ppt/slides/slide4.xml" Id="R5d97579301d140ac" /><Relationship Type="http://schemas.openxmlformats.org/officeDocument/2006/relationships/slide" Target="/ppt/slides/slide5.xml" Id="Rdc31ac0ed36e4957" /><Relationship Type="http://schemas.openxmlformats.org/officeDocument/2006/relationships/slide" Target="/ppt/slides/slide6.xml" Id="Rc2e1f57391c345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2662708c140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592211b5e4807" /><Relationship Type="http://schemas.openxmlformats.org/officeDocument/2006/relationships/theme" Target="/ppt/slideMasters/theme/theme1.xml" Id="Rdecc9d061a0145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f592211b5e48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6109d710a47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672bcb4454e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230cf1c2242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d3513cfb847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9699d131340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0021d88cd4c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930 172 065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