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eb0ae44c1f14d7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f5b31d400224a58"/>
  </p:sldMasterIdLst>
  <p:sldIdLst>
    <p:sldId xmlns:r="http://schemas.openxmlformats.org/officeDocument/2006/relationships" id="256" r:id="Rb208b76708534a7b"/>
    <p:sldId xmlns:r="http://schemas.openxmlformats.org/officeDocument/2006/relationships" id="257" r:id="R7d22498537fb42e3"/>
    <p:sldId xmlns:r="http://schemas.openxmlformats.org/officeDocument/2006/relationships" id="258" r:id="R824022f4f1814ad4"/>
    <p:sldId xmlns:r="http://schemas.openxmlformats.org/officeDocument/2006/relationships" id="259" r:id="R54153e7987564952"/>
    <p:sldId xmlns:r="http://schemas.openxmlformats.org/officeDocument/2006/relationships" id="260" r:id="R2c5f8bf9133d4280"/>
    <p:sldId xmlns:r="http://schemas.openxmlformats.org/officeDocument/2006/relationships" id="261" r:id="Rd43be8ad2930411c"/>
    <p:sldId xmlns:r="http://schemas.openxmlformats.org/officeDocument/2006/relationships" id="262" r:id="Rbb3dfe7af3234c1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5b31d400224a58" /><Relationship Type="http://schemas.openxmlformats.org/officeDocument/2006/relationships/slide" Target="/ppt/slides/slide1.xml" Id="Rb208b76708534a7b" /><Relationship Type="http://schemas.openxmlformats.org/officeDocument/2006/relationships/slide" Target="/ppt/slides/slide2.xml" Id="R7d22498537fb42e3" /><Relationship Type="http://schemas.openxmlformats.org/officeDocument/2006/relationships/slide" Target="/ppt/slides/slide3.xml" Id="R824022f4f1814ad4" /><Relationship Type="http://schemas.openxmlformats.org/officeDocument/2006/relationships/slide" Target="/ppt/slides/slide4.xml" Id="R54153e7987564952" /><Relationship Type="http://schemas.openxmlformats.org/officeDocument/2006/relationships/slide" Target="/ppt/slides/slide5.xml" Id="R2c5f8bf9133d4280" /><Relationship Type="http://schemas.openxmlformats.org/officeDocument/2006/relationships/slide" Target="/ppt/slides/slide6.xml" Id="Rd43be8ad2930411c" /><Relationship Type="http://schemas.openxmlformats.org/officeDocument/2006/relationships/slide" Target="/ppt/slides/slide7.xml" Id="Rbb3dfe7af3234c1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a6cb067769449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75348b51164c2f" /><Relationship Type="http://schemas.openxmlformats.org/officeDocument/2006/relationships/theme" Target="/ppt/slideMasters/theme/theme1.xml" Id="Rc722a535784d43d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775348b51164c2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5e61dde0814b4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78cd245799476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178676cc3f418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5495fd123b404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7214ca3dd7401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c5257185b849f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ca55a85ece41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KIDSAS 3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KIDSAS 3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KIDSAS 3 AS ble etablert [år] og holder til i Snarøya.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KIDSAS 3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KIDSAS 3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KIDSAS 3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−36 124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102 038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716 757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1 216 757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KIDSAS 3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CASPAR WILHELM MOHN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KIDSAS 3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Langoddveien 107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1367 Snarøya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930 165 816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KIDSAS 3 AS</a:t>
            </a:r>
          </a:p>
        </p:txBody>
      </p:sp>
    </p:spTree>
  </p:cSld>
  <p:clrMapOvr>
    <a:masterClrMapping xmlns:a="http://schemas.openxmlformats.org/drawingml/2006/main"/>
  </p:clrMapOvr>
</p:sld>
</file>