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cb721c85f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2c9934ff94ec1"/>
  </p:sldMasterIdLst>
  <p:sldIdLst>
    <p:sldId xmlns:r="http://schemas.openxmlformats.org/officeDocument/2006/relationships" id="256" r:id="R8d2f893073df4be5"/>
    <p:sldId xmlns:r="http://schemas.openxmlformats.org/officeDocument/2006/relationships" id="257" r:id="Rd007989833a94149"/>
    <p:sldId xmlns:r="http://schemas.openxmlformats.org/officeDocument/2006/relationships" id="258" r:id="Ra9d83216ecd243fe"/>
    <p:sldId xmlns:r="http://schemas.openxmlformats.org/officeDocument/2006/relationships" id="259" r:id="R748af85d6e854143"/>
    <p:sldId xmlns:r="http://schemas.openxmlformats.org/officeDocument/2006/relationships" id="260" r:id="Rd1b16dba1b864699"/>
    <p:sldId xmlns:r="http://schemas.openxmlformats.org/officeDocument/2006/relationships" id="261" r:id="R0754e3a710e4440a"/>
    <p:sldId xmlns:r="http://schemas.openxmlformats.org/officeDocument/2006/relationships" id="262" r:id="R0203927d1cd8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2c9934ff94ec1" /><Relationship Type="http://schemas.openxmlformats.org/officeDocument/2006/relationships/slide" Target="/ppt/slides/slide1.xml" Id="R8d2f893073df4be5" /><Relationship Type="http://schemas.openxmlformats.org/officeDocument/2006/relationships/slide" Target="/ppt/slides/slide2.xml" Id="Rd007989833a94149" /><Relationship Type="http://schemas.openxmlformats.org/officeDocument/2006/relationships/slide" Target="/ppt/slides/slide3.xml" Id="Ra9d83216ecd243fe" /><Relationship Type="http://schemas.openxmlformats.org/officeDocument/2006/relationships/slide" Target="/ppt/slides/slide4.xml" Id="R748af85d6e854143" /><Relationship Type="http://schemas.openxmlformats.org/officeDocument/2006/relationships/slide" Target="/ppt/slides/slide5.xml" Id="Rd1b16dba1b864699" /><Relationship Type="http://schemas.openxmlformats.org/officeDocument/2006/relationships/slide" Target="/ppt/slides/slide6.xml" Id="R0754e3a710e4440a" /><Relationship Type="http://schemas.openxmlformats.org/officeDocument/2006/relationships/slide" Target="/ppt/slides/slide7.xml" Id="R0203927d1cd8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be299e28e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b6a4f72b4b89" /><Relationship Type="http://schemas.openxmlformats.org/officeDocument/2006/relationships/theme" Target="/ppt/slideMasters/theme/theme1.xml" Id="R99f518505c82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3b6a4f72b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4e246d2f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c94b5791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ada97ef0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2b60b2038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951d3f8ff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03047398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dba180f8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1 972 910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KNUT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