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6096f78b6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2c3f7d2d1d4852"/>
  </p:sldMasterIdLst>
  <p:sldIdLst>
    <p:sldId xmlns:r="http://schemas.openxmlformats.org/officeDocument/2006/relationships" id="256" r:id="R0994a1a75ceb42bc"/>
    <p:sldId xmlns:r="http://schemas.openxmlformats.org/officeDocument/2006/relationships" id="257" r:id="R7ebc95f0c8db45b2"/>
    <p:sldId xmlns:r="http://schemas.openxmlformats.org/officeDocument/2006/relationships" id="258" r:id="R2b392f29b99c401b"/>
    <p:sldId xmlns:r="http://schemas.openxmlformats.org/officeDocument/2006/relationships" id="259" r:id="Rf8bc2ad6a8564a26"/>
    <p:sldId xmlns:r="http://schemas.openxmlformats.org/officeDocument/2006/relationships" id="260" r:id="R9ca92a190bd74e08"/>
    <p:sldId xmlns:r="http://schemas.openxmlformats.org/officeDocument/2006/relationships" id="261" r:id="Rc6ba4bd71bb3412b"/>
    <p:sldId xmlns:r="http://schemas.openxmlformats.org/officeDocument/2006/relationships" id="262" r:id="R0ef2a3b1e405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c3f7d2d1d4852" /><Relationship Type="http://schemas.openxmlformats.org/officeDocument/2006/relationships/slide" Target="/ppt/slides/slide1.xml" Id="R0994a1a75ceb42bc" /><Relationship Type="http://schemas.openxmlformats.org/officeDocument/2006/relationships/slide" Target="/ppt/slides/slide2.xml" Id="R7ebc95f0c8db45b2" /><Relationship Type="http://schemas.openxmlformats.org/officeDocument/2006/relationships/slide" Target="/ppt/slides/slide3.xml" Id="R2b392f29b99c401b" /><Relationship Type="http://schemas.openxmlformats.org/officeDocument/2006/relationships/slide" Target="/ppt/slides/slide4.xml" Id="Rf8bc2ad6a8564a26" /><Relationship Type="http://schemas.openxmlformats.org/officeDocument/2006/relationships/slide" Target="/ppt/slides/slide5.xml" Id="R9ca92a190bd74e08" /><Relationship Type="http://schemas.openxmlformats.org/officeDocument/2006/relationships/slide" Target="/ppt/slides/slide6.xml" Id="Rc6ba4bd71bb3412b" /><Relationship Type="http://schemas.openxmlformats.org/officeDocument/2006/relationships/slide" Target="/ppt/slides/slide7.xml" Id="R0ef2a3b1e405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338958cd841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218b56ed4f30" /><Relationship Type="http://schemas.openxmlformats.org/officeDocument/2006/relationships/theme" Target="/ppt/slideMasters/theme/theme1.xml" Id="Rcef466aa1b48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b218b56ed4f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4712455fa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9f9a692f548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b8e22c68d45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eda7b6ae5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e53ab7578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04df9d0941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55d9eb0fd48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