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0c5c6dd6b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f3b245a8d4280"/>
  </p:sldMasterIdLst>
  <p:sldIdLst>
    <p:sldId xmlns:r="http://schemas.openxmlformats.org/officeDocument/2006/relationships" id="256" r:id="R61cd96ae33394b68"/>
    <p:sldId xmlns:r="http://schemas.openxmlformats.org/officeDocument/2006/relationships" id="257" r:id="Rde8ad9064b124452"/>
    <p:sldId xmlns:r="http://schemas.openxmlformats.org/officeDocument/2006/relationships" id="258" r:id="Ra79cc979b81944ac"/>
    <p:sldId xmlns:r="http://schemas.openxmlformats.org/officeDocument/2006/relationships" id="259" r:id="R5e61d7f66fe74250"/>
    <p:sldId xmlns:r="http://schemas.openxmlformats.org/officeDocument/2006/relationships" id="260" r:id="Rbda6ac712a294952"/>
    <p:sldId xmlns:r="http://schemas.openxmlformats.org/officeDocument/2006/relationships" id="261" r:id="R710b5817115a4777"/>
    <p:sldId xmlns:r="http://schemas.openxmlformats.org/officeDocument/2006/relationships" id="262" r:id="Rf35fd8e8c76a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f3b245a8d4280" /><Relationship Type="http://schemas.openxmlformats.org/officeDocument/2006/relationships/slide" Target="/ppt/slides/slide1.xml" Id="R61cd96ae33394b68" /><Relationship Type="http://schemas.openxmlformats.org/officeDocument/2006/relationships/slide" Target="/ppt/slides/slide2.xml" Id="Rde8ad9064b124452" /><Relationship Type="http://schemas.openxmlformats.org/officeDocument/2006/relationships/slide" Target="/ppt/slides/slide3.xml" Id="Ra79cc979b81944ac" /><Relationship Type="http://schemas.openxmlformats.org/officeDocument/2006/relationships/slide" Target="/ppt/slides/slide4.xml" Id="R5e61d7f66fe74250" /><Relationship Type="http://schemas.openxmlformats.org/officeDocument/2006/relationships/slide" Target="/ppt/slides/slide5.xml" Id="Rbda6ac712a294952" /><Relationship Type="http://schemas.openxmlformats.org/officeDocument/2006/relationships/slide" Target="/ppt/slides/slide6.xml" Id="R710b5817115a4777" /><Relationship Type="http://schemas.openxmlformats.org/officeDocument/2006/relationships/slide" Target="/ppt/slides/slide7.xml" Id="Rf35fd8e8c76a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c803ef07e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c7922dda484e" /><Relationship Type="http://schemas.openxmlformats.org/officeDocument/2006/relationships/theme" Target="/ppt/slideMasters/theme/theme1.xml" Id="R2a0023416e2a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7c7922dda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8a084dc0e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2b6464fe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a96f873f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fa9c27e4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09761bf0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3ef03c32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6110cd72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