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ec04167ea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1e7f1ee3c45c6"/>
  </p:sldMasterIdLst>
  <p:sldIdLst>
    <p:sldId xmlns:r="http://schemas.openxmlformats.org/officeDocument/2006/relationships" id="256" r:id="R85911a5ff39e42f2"/>
    <p:sldId xmlns:r="http://schemas.openxmlformats.org/officeDocument/2006/relationships" id="257" r:id="Rfa7b675e055f4b6f"/>
    <p:sldId xmlns:r="http://schemas.openxmlformats.org/officeDocument/2006/relationships" id="258" r:id="R576c7c3c45554a28"/>
    <p:sldId xmlns:r="http://schemas.openxmlformats.org/officeDocument/2006/relationships" id="259" r:id="Rde34e9619f60404b"/>
    <p:sldId xmlns:r="http://schemas.openxmlformats.org/officeDocument/2006/relationships" id="260" r:id="Rdfd3fa54a359486e"/>
    <p:sldId xmlns:r="http://schemas.openxmlformats.org/officeDocument/2006/relationships" id="261" r:id="R0e7cfb2e5afa456a"/>
    <p:sldId xmlns:r="http://schemas.openxmlformats.org/officeDocument/2006/relationships" id="262" r:id="R49477ad614ec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1e7f1ee3c45c6" /><Relationship Type="http://schemas.openxmlformats.org/officeDocument/2006/relationships/slide" Target="/ppt/slides/slide1.xml" Id="R85911a5ff39e42f2" /><Relationship Type="http://schemas.openxmlformats.org/officeDocument/2006/relationships/slide" Target="/ppt/slides/slide2.xml" Id="Rfa7b675e055f4b6f" /><Relationship Type="http://schemas.openxmlformats.org/officeDocument/2006/relationships/slide" Target="/ppt/slides/slide3.xml" Id="R576c7c3c45554a28" /><Relationship Type="http://schemas.openxmlformats.org/officeDocument/2006/relationships/slide" Target="/ppt/slides/slide4.xml" Id="Rde34e9619f60404b" /><Relationship Type="http://schemas.openxmlformats.org/officeDocument/2006/relationships/slide" Target="/ppt/slides/slide5.xml" Id="Rdfd3fa54a359486e" /><Relationship Type="http://schemas.openxmlformats.org/officeDocument/2006/relationships/slide" Target="/ppt/slides/slide6.xml" Id="R0e7cfb2e5afa456a" /><Relationship Type="http://schemas.openxmlformats.org/officeDocument/2006/relationships/slide" Target="/ppt/slides/slide7.xml" Id="R49477ad614ec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a94bb11a5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beb261d114b18" /><Relationship Type="http://schemas.openxmlformats.org/officeDocument/2006/relationships/theme" Target="/ppt/slideMasters/theme/theme1.xml" Id="Rf8eb79d0293e40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7beb261d11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75b960de5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ed783d47e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11a34e1154c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d7fcc869a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f5ec0fedf47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4be0ab9e8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0fca4c928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13 915 156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