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6074aed26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008136fc24a45"/>
  </p:sldMasterIdLst>
  <p:sldIdLst>
    <p:sldId xmlns:r="http://schemas.openxmlformats.org/officeDocument/2006/relationships" id="256" r:id="R1e4777208be54ca8"/>
    <p:sldId xmlns:r="http://schemas.openxmlformats.org/officeDocument/2006/relationships" id="257" r:id="Rbb6adafd264f4336"/>
    <p:sldId xmlns:r="http://schemas.openxmlformats.org/officeDocument/2006/relationships" id="258" r:id="R679a2c6a81b54d2a"/>
    <p:sldId xmlns:r="http://schemas.openxmlformats.org/officeDocument/2006/relationships" id="259" r:id="R8951ac4aea4349d3"/>
    <p:sldId xmlns:r="http://schemas.openxmlformats.org/officeDocument/2006/relationships" id="260" r:id="Rd706f02f6f0443fb"/>
    <p:sldId xmlns:r="http://schemas.openxmlformats.org/officeDocument/2006/relationships" id="261" r:id="Rd60d271de58d451a"/>
    <p:sldId xmlns:r="http://schemas.openxmlformats.org/officeDocument/2006/relationships" id="262" r:id="Re3b6bc8e4b234d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008136fc24a45" /><Relationship Type="http://schemas.openxmlformats.org/officeDocument/2006/relationships/slide" Target="/ppt/slides/slide1.xml" Id="R1e4777208be54ca8" /><Relationship Type="http://schemas.openxmlformats.org/officeDocument/2006/relationships/slide" Target="/ppt/slides/slide2.xml" Id="Rbb6adafd264f4336" /><Relationship Type="http://schemas.openxmlformats.org/officeDocument/2006/relationships/slide" Target="/ppt/slides/slide3.xml" Id="R679a2c6a81b54d2a" /><Relationship Type="http://schemas.openxmlformats.org/officeDocument/2006/relationships/slide" Target="/ppt/slides/slide4.xml" Id="R8951ac4aea4349d3" /><Relationship Type="http://schemas.openxmlformats.org/officeDocument/2006/relationships/slide" Target="/ppt/slides/slide5.xml" Id="Rd706f02f6f0443fb" /><Relationship Type="http://schemas.openxmlformats.org/officeDocument/2006/relationships/slide" Target="/ppt/slides/slide6.xml" Id="Rd60d271de58d451a" /><Relationship Type="http://schemas.openxmlformats.org/officeDocument/2006/relationships/slide" Target="/ppt/slides/slide7.xml" Id="Re3b6bc8e4b234d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408890dc84f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4df00c5ed4652" /><Relationship Type="http://schemas.openxmlformats.org/officeDocument/2006/relationships/theme" Target="/ppt/slideMasters/theme/theme1.xml" Id="R101cf18abe5b48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4df00c5ed46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3b7576cd14a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6282a69dc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75518f3cd4d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9ed3c4a4248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d5372d5d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ae3ef998c45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e234fdf6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WINDEX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WINDEX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9 883 691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13 852 129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14 511 957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DANCKERT EMIL MELLBYE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Borgenveien 22D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930 074 241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WINDEX AS</a:t>
            </a:r>
          </a:p>
        </p:txBody>
      </p:sp>
    </p:spTree>
  </p:cSld>
  <p:clrMapOvr>
    <a:masterClrMapping xmlns:a="http://schemas.openxmlformats.org/drawingml/2006/main"/>
  </p:clrMapOvr>
</p:sld>
</file>