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1a96b1485345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67316e8f804181"/>
  </p:sldMasterIdLst>
  <p:sldIdLst>
    <p:sldId xmlns:r="http://schemas.openxmlformats.org/officeDocument/2006/relationships" id="256" r:id="R795b12bcf9694810"/>
    <p:sldId xmlns:r="http://schemas.openxmlformats.org/officeDocument/2006/relationships" id="257" r:id="R321cec41c3904107"/>
    <p:sldId xmlns:r="http://schemas.openxmlformats.org/officeDocument/2006/relationships" id="258" r:id="R6693d8c35de84989"/>
    <p:sldId xmlns:r="http://schemas.openxmlformats.org/officeDocument/2006/relationships" id="259" r:id="R7af31c7e76494e53"/>
    <p:sldId xmlns:r="http://schemas.openxmlformats.org/officeDocument/2006/relationships" id="260" r:id="R7e7b3289abad4c23"/>
    <p:sldId xmlns:r="http://schemas.openxmlformats.org/officeDocument/2006/relationships" id="261" r:id="Rd00ca6102f354c84"/>
    <p:sldId xmlns:r="http://schemas.openxmlformats.org/officeDocument/2006/relationships" id="262" r:id="R73f9b80889984b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67316e8f804181" /><Relationship Type="http://schemas.openxmlformats.org/officeDocument/2006/relationships/slide" Target="/ppt/slides/slide1.xml" Id="R795b12bcf9694810" /><Relationship Type="http://schemas.openxmlformats.org/officeDocument/2006/relationships/slide" Target="/ppt/slides/slide2.xml" Id="R321cec41c3904107" /><Relationship Type="http://schemas.openxmlformats.org/officeDocument/2006/relationships/slide" Target="/ppt/slides/slide3.xml" Id="R6693d8c35de84989" /><Relationship Type="http://schemas.openxmlformats.org/officeDocument/2006/relationships/slide" Target="/ppt/slides/slide4.xml" Id="R7af31c7e76494e53" /><Relationship Type="http://schemas.openxmlformats.org/officeDocument/2006/relationships/slide" Target="/ppt/slides/slide5.xml" Id="R7e7b3289abad4c23" /><Relationship Type="http://schemas.openxmlformats.org/officeDocument/2006/relationships/slide" Target="/ppt/slides/slide6.xml" Id="Rd00ca6102f354c84" /><Relationship Type="http://schemas.openxmlformats.org/officeDocument/2006/relationships/slide" Target="/ppt/slides/slide7.xml" Id="R73f9b80889984b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624780e2ac46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45670fac24bd0" /><Relationship Type="http://schemas.openxmlformats.org/officeDocument/2006/relationships/theme" Target="/ppt/slideMasters/theme/theme1.xml" Id="R1248252aba5142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e45670fac24b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5cddc8cd84f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d228796974a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6a3ad312c49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f08d6058444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19375435d41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ba2f544bf49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f478ca1254d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RESPIRARE ACCOUNTING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ACCOUNTING STAVANGER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25 074 050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7 021 341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5 482 502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11 579 924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CONSULTING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930 047 198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