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ac0834a50348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bbd264cb2f4976"/>
  </p:sldMasterIdLst>
  <p:sldIdLst>
    <p:sldId xmlns:r="http://schemas.openxmlformats.org/officeDocument/2006/relationships" id="256" r:id="Rb08ac22231cc4176"/>
    <p:sldId xmlns:r="http://schemas.openxmlformats.org/officeDocument/2006/relationships" id="257" r:id="R874728e761884f05"/>
    <p:sldId xmlns:r="http://schemas.openxmlformats.org/officeDocument/2006/relationships" id="258" r:id="Rd13b447ee8a6438d"/>
    <p:sldId xmlns:r="http://schemas.openxmlformats.org/officeDocument/2006/relationships" id="259" r:id="Re6e63467f3fb412a"/>
    <p:sldId xmlns:r="http://schemas.openxmlformats.org/officeDocument/2006/relationships" id="260" r:id="Rb323bb7df3454c6b"/>
    <p:sldId xmlns:r="http://schemas.openxmlformats.org/officeDocument/2006/relationships" id="261" r:id="R349c647f91654148"/>
    <p:sldId xmlns:r="http://schemas.openxmlformats.org/officeDocument/2006/relationships" id="262" r:id="Ra5fb939947564f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bbd264cb2f4976" /><Relationship Type="http://schemas.openxmlformats.org/officeDocument/2006/relationships/slide" Target="/ppt/slides/slide1.xml" Id="Rb08ac22231cc4176" /><Relationship Type="http://schemas.openxmlformats.org/officeDocument/2006/relationships/slide" Target="/ppt/slides/slide2.xml" Id="R874728e761884f05" /><Relationship Type="http://schemas.openxmlformats.org/officeDocument/2006/relationships/slide" Target="/ppt/slides/slide3.xml" Id="Rd13b447ee8a6438d" /><Relationship Type="http://schemas.openxmlformats.org/officeDocument/2006/relationships/slide" Target="/ppt/slides/slide4.xml" Id="Re6e63467f3fb412a" /><Relationship Type="http://schemas.openxmlformats.org/officeDocument/2006/relationships/slide" Target="/ppt/slides/slide5.xml" Id="Rb323bb7df3454c6b" /><Relationship Type="http://schemas.openxmlformats.org/officeDocument/2006/relationships/slide" Target="/ppt/slides/slide6.xml" Id="R349c647f91654148" /><Relationship Type="http://schemas.openxmlformats.org/officeDocument/2006/relationships/slide" Target="/ppt/slides/slide7.xml" Id="Ra5fb939947564f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abe3f9b99446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64598512a44c7" /><Relationship Type="http://schemas.openxmlformats.org/officeDocument/2006/relationships/theme" Target="/ppt/slideMasters/theme/theme1.xml" Id="R4f1dbaa1565d48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e64598512a44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20191ac4a4e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d7478b19347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389c1c30f48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9ab56e97e4e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4b38a84ef4c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361e0b70c4c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c35743cbd4d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ANNKJE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ANNKJE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ANNKJE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ANNKJE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ANNKJE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ANNKJE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365 399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2 958 777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3 051 695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ANNKJE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ANN KJERPESETH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ANNKJE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Norddalsfjord 1086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6910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930 042 838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ANNKJE AS</a:t>
            </a:r>
          </a:p>
        </p:txBody>
      </p:sp>
    </p:spTree>
  </p:cSld>
  <p:clrMapOvr>
    <a:masterClrMapping xmlns:a="http://schemas.openxmlformats.org/drawingml/2006/main"/>
  </p:clrMapOvr>
</p:sld>
</file>