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ff1f6335a645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6bf5a1cbbe4a46"/>
  </p:sldMasterIdLst>
  <p:sldIdLst>
    <p:sldId xmlns:r="http://schemas.openxmlformats.org/officeDocument/2006/relationships" id="256" r:id="Re0f6140927ad4aab"/>
    <p:sldId xmlns:r="http://schemas.openxmlformats.org/officeDocument/2006/relationships" id="257" r:id="Rc99e65f82d304ead"/>
    <p:sldId xmlns:r="http://schemas.openxmlformats.org/officeDocument/2006/relationships" id="258" r:id="R0116acbfb2e74b9f"/>
    <p:sldId xmlns:r="http://schemas.openxmlformats.org/officeDocument/2006/relationships" id="259" r:id="Re39bca9c7c504379"/>
    <p:sldId xmlns:r="http://schemas.openxmlformats.org/officeDocument/2006/relationships" id="260" r:id="Rb1395020b0a34964"/>
    <p:sldId xmlns:r="http://schemas.openxmlformats.org/officeDocument/2006/relationships" id="261" r:id="Rde07c9f4a5834874"/>
    <p:sldId xmlns:r="http://schemas.openxmlformats.org/officeDocument/2006/relationships" id="262" r:id="Rb90f13f1b5e340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6bf5a1cbbe4a46" /><Relationship Type="http://schemas.openxmlformats.org/officeDocument/2006/relationships/slide" Target="/ppt/slides/slide1.xml" Id="Re0f6140927ad4aab" /><Relationship Type="http://schemas.openxmlformats.org/officeDocument/2006/relationships/slide" Target="/ppt/slides/slide2.xml" Id="Rc99e65f82d304ead" /><Relationship Type="http://schemas.openxmlformats.org/officeDocument/2006/relationships/slide" Target="/ppt/slides/slide3.xml" Id="R0116acbfb2e74b9f" /><Relationship Type="http://schemas.openxmlformats.org/officeDocument/2006/relationships/slide" Target="/ppt/slides/slide4.xml" Id="Re39bca9c7c504379" /><Relationship Type="http://schemas.openxmlformats.org/officeDocument/2006/relationships/slide" Target="/ppt/slides/slide5.xml" Id="Rb1395020b0a34964" /><Relationship Type="http://schemas.openxmlformats.org/officeDocument/2006/relationships/slide" Target="/ppt/slides/slide6.xml" Id="Rde07c9f4a5834874" /><Relationship Type="http://schemas.openxmlformats.org/officeDocument/2006/relationships/slide" Target="/ppt/slides/slide7.xml" Id="Rb90f13f1b5e340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ef3aca18d4a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44f2278c74180" /><Relationship Type="http://schemas.openxmlformats.org/officeDocument/2006/relationships/theme" Target="/ppt/slideMasters/theme/theme1.xml" Id="R62025d0484614f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144f2278c741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1f392ed5344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a01dc2b4546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335f925b047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fb64ae4f94a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8acf4bdf643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edd34dc914e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ff807c5bb44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MAX LEVEL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LEVEL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 LEVEL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LEVEL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LEVEL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LEVEL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9 302 967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9 210 074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9 169 413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67 629 801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67 859 040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LEVEL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LEVEL HOLDING AS  –  59,5 %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INVEST AS  –  22,1 %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KMA INVEST AS  –  18,3 %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LEVEL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930 036 706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LEVEL AS</a:t>
            </a:r>
          </a:p>
        </p:txBody>
      </p:sp>
    </p:spTree>
  </p:cSld>
  <p:clrMapOvr>
    <a:masterClrMapping xmlns:a="http://schemas.openxmlformats.org/drawingml/2006/main"/>
  </p:clrMapOvr>
</p:sld>
</file>