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3a43d3b54d45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0453a44be449a8"/>
  </p:sldMasterIdLst>
  <p:sldIdLst>
    <p:sldId xmlns:r="http://schemas.openxmlformats.org/officeDocument/2006/relationships" id="256" r:id="R168de35efd814fde"/>
    <p:sldId xmlns:r="http://schemas.openxmlformats.org/officeDocument/2006/relationships" id="257" r:id="Rc89a9a84c5db426b"/>
    <p:sldId xmlns:r="http://schemas.openxmlformats.org/officeDocument/2006/relationships" id="258" r:id="Ra0183353a3f74f87"/>
    <p:sldId xmlns:r="http://schemas.openxmlformats.org/officeDocument/2006/relationships" id="259" r:id="R030245569c754346"/>
    <p:sldId xmlns:r="http://schemas.openxmlformats.org/officeDocument/2006/relationships" id="260" r:id="R5c508fd873164b69"/>
    <p:sldId xmlns:r="http://schemas.openxmlformats.org/officeDocument/2006/relationships" id="261" r:id="R9b6b05ad71fe42e9"/>
    <p:sldId xmlns:r="http://schemas.openxmlformats.org/officeDocument/2006/relationships" id="262" r:id="Rb6e84e8a7b4f4d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0453a44be449a8" /><Relationship Type="http://schemas.openxmlformats.org/officeDocument/2006/relationships/slide" Target="/ppt/slides/slide1.xml" Id="R168de35efd814fde" /><Relationship Type="http://schemas.openxmlformats.org/officeDocument/2006/relationships/slide" Target="/ppt/slides/slide2.xml" Id="Rc89a9a84c5db426b" /><Relationship Type="http://schemas.openxmlformats.org/officeDocument/2006/relationships/slide" Target="/ppt/slides/slide3.xml" Id="Ra0183353a3f74f87" /><Relationship Type="http://schemas.openxmlformats.org/officeDocument/2006/relationships/slide" Target="/ppt/slides/slide4.xml" Id="R030245569c754346" /><Relationship Type="http://schemas.openxmlformats.org/officeDocument/2006/relationships/slide" Target="/ppt/slides/slide5.xml" Id="R5c508fd873164b69" /><Relationship Type="http://schemas.openxmlformats.org/officeDocument/2006/relationships/slide" Target="/ppt/slides/slide6.xml" Id="R9b6b05ad71fe42e9" /><Relationship Type="http://schemas.openxmlformats.org/officeDocument/2006/relationships/slide" Target="/ppt/slides/slide7.xml" Id="Rb6e84e8a7b4f4d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8f7e04b34949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0d50fe9484c3e" /><Relationship Type="http://schemas.openxmlformats.org/officeDocument/2006/relationships/theme" Target="/ppt/slideMasters/theme/theme1.xml" Id="R23d8b835e80340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00d50fe9484c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9e0c6560243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2ad8a88bb48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be903176348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aa02e13ab42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ddc25c3884b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d117eb45f4d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840429d0f40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LILLESAND HOTEL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LILLESAND HOTEL NORGE HOLDING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−1 181 161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3 751 018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38 051 867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 INVESTERING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BEWO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929 971 981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 NORGE HOLDING AS</a:t>
            </a:r>
          </a:p>
        </p:txBody>
      </p:sp>
    </p:spTree>
  </p:cSld>
  <p:clrMapOvr>
    <a:masterClrMapping xmlns:a="http://schemas.openxmlformats.org/drawingml/2006/main"/>
  </p:clrMapOvr>
</p:sld>
</file>