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d0d082651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4904f7e014367"/>
  </p:sldMasterIdLst>
  <p:sldIdLst>
    <p:sldId xmlns:r="http://schemas.openxmlformats.org/officeDocument/2006/relationships" id="256" r:id="Rd2f2fa9f6a864510"/>
    <p:sldId xmlns:r="http://schemas.openxmlformats.org/officeDocument/2006/relationships" id="257" r:id="R886d162f9b424df6"/>
    <p:sldId xmlns:r="http://schemas.openxmlformats.org/officeDocument/2006/relationships" id="258" r:id="R3905aa66c5f64ee8"/>
    <p:sldId xmlns:r="http://schemas.openxmlformats.org/officeDocument/2006/relationships" id="259" r:id="R9708931c55d5490e"/>
    <p:sldId xmlns:r="http://schemas.openxmlformats.org/officeDocument/2006/relationships" id="260" r:id="R8852aaa02389482f"/>
    <p:sldId xmlns:r="http://schemas.openxmlformats.org/officeDocument/2006/relationships" id="261" r:id="Rc421bbbf8b92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4904f7e014367" /><Relationship Type="http://schemas.openxmlformats.org/officeDocument/2006/relationships/slide" Target="/ppt/slides/slide1.xml" Id="Rd2f2fa9f6a864510" /><Relationship Type="http://schemas.openxmlformats.org/officeDocument/2006/relationships/slide" Target="/ppt/slides/slide2.xml" Id="R886d162f9b424df6" /><Relationship Type="http://schemas.openxmlformats.org/officeDocument/2006/relationships/slide" Target="/ppt/slides/slide3.xml" Id="R3905aa66c5f64ee8" /><Relationship Type="http://schemas.openxmlformats.org/officeDocument/2006/relationships/slide" Target="/ppt/slides/slide4.xml" Id="R9708931c55d5490e" /><Relationship Type="http://schemas.openxmlformats.org/officeDocument/2006/relationships/slide" Target="/ppt/slides/slide5.xml" Id="R8852aaa02389482f" /><Relationship Type="http://schemas.openxmlformats.org/officeDocument/2006/relationships/slide" Target="/ppt/slides/slide6.xml" Id="Rc421bbbf8b92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407e0bdc1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69bffc494a68" /><Relationship Type="http://schemas.openxmlformats.org/officeDocument/2006/relationships/theme" Target="/ppt/slideMasters/theme/theme1.xml" Id="Rc07066ffcb3e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c69bffc49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730a8608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be9670a8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b2f8ed5f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1c9658d6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ad81c741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d392c711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