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8d93cf9de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896c3212a42e6"/>
  </p:sldMasterIdLst>
  <p:sldIdLst>
    <p:sldId xmlns:r="http://schemas.openxmlformats.org/officeDocument/2006/relationships" id="256" r:id="Rd94c262c44fc4d8d"/>
    <p:sldId xmlns:r="http://schemas.openxmlformats.org/officeDocument/2006/relationships" id="257" r:id="R39f9653a2ac54b3f"/>
    <p:sldId xmlns:r="http://schemas.openxmlformats.org/officeDocument/2006/relationships" id="258" r:id="Rb45b8985f6c046ab"/>
    <p:sldId xmlns:r="http://schemas.openxmlformats.org/officeDocument/2006/relationships" id="259" r:id="R564ecd108d6a4445"/>
    <p:sldId xmlns:r="http://schemas.openxmlformats.org/officeDocument/2006/relationships" id="260" r:id="R3c1b7567c5344140"/>
    <p:sldId xmlns:r="http://schemas.openxmlformats.org/officeDocument/2006/relationships" id="261" r:id="R91bcc3e4f9c84892"/>
    <p:sldId xmlns:r="http://schemas.openxmlformats.org/officeDocument/2006/relationships" id="262" r:id="R68e461a65c5e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896c3212a42e6" /><Relationship Type="http://schemas.openxmlformats.org/officeDocument/2006/relationships/slide" Target="/ppt/slides/slide1.xml" Id="Rd94c262c44fc4d8d" /><Relationship Type="http://schemas.openxmlformats.org/officeDocument/2006/relationships/slide" Target="/ppt/slides/slide2.xml" Id="R39f9653a2ac54b3f" /><Relationship Type="http://schemas.openxmlformats.org/officeDocument/2006/relationships/slide" Target="/ppt/slides/slide3.xml" Id="Rb45b8985f6c046ab" /><Relationship Type="http://schemas.openxmlformats.org/officeDocument/2006/relationships/slide" Target="/ppt/slides/slide4.xml" Id="R564ecd108d6a4445" /><Relationship Type="http://schemas.openxmlformats.org/officeDocument/2006/relationships/slide" Target="/ppt/slides/slide5.xml" Id="R3c1b7567c5344140" /><Relationship Type="http://schemas.openxmlformats.org/officeDocument/2006/relationships/slide" Target="/ppt/slides/slide6.xml" Id="R91bcc3e4f9c84892" /><Relationship Type="http://schemas.openxmlformats.org/officeDocument/2006/relationships/slide" Target="/ppt/slides/slide7.xml" Id="R68e461a65c5e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63248f3e94c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7e5f82bd24224" /><Relationship Type="http://schemas.openxmlformats.org/officeDocument/2006/relationships/theme" Target="/ppt/slideMasters/theme/theme1.xml" Id="Re199ffb1cc0f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7e5f82bd2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37225a30f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e6f8b9cab48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d1464abe040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2d3e913bc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34299711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8710b15e54d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50d836ef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VU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 CONSULT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2 469 796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THANG VAN VU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Strømsbergveien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929 882 857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