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328a1124e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4ad17f5054650"/>
  </p:sldMasterIdLst>
  <p:sldIdLst>
    <p:sldId xmlns:r="http://schemas.openxmlformats.org/officeDocument/2006/relationships" id="256" r:id="R74f75fd7f3874906"/>
    <p:sldId xmlns:r="http://schemas.openxmlformats.org/officeDocument/2006/relationships" id="257" r:id="Rec1411d451104483"/>
    <p:sldId xmlns:r="http://schemas.openxmlformats.org/officeDocument/2006/relationships" id="258" r:id="R1c1529c7326b45e2"/>
    <p:sldId xmlns:r="http://schemas.openxmlformats.org/officeDocument/2006/relationships" id="259" r:id="R2d555dd7ab8a4b5f"/>
    <p:sldId xmlns:r="http://schemas.openxmlformats.org/officeDocument/2006/relationships" id="260" r:id="R363f081029124954"/>
    <p:sldId xmlns:r="http://schemas.openxmlformats.org/officeDocument/2006/relationships" id="261" r:id="R769a91b029d94356"/>
    <p:sldId xmlns:r="http://schemas.openxmlformats.org/officeDocument/2006/relationships" id="262" r:id="R00e03c224aa1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4ad17f5054650" /><Relationship Type="http://schemas.openxmlformats.org/officeDocument/2006/relationships/slide" Target="/ppt/slides/slide1.xml" Id="R74f75fd7f3874906" /><Relationship Type="http://schemas.openxmlformats.org/officeDocument/2006/relationships/slide" Target="/ppt/slides/slide2.xml" Id="Rec1411d451104483" /><Relationship Type="http://schemas.openxmlformats.org/officeDocument/2006/relationships/slide" Target="/ppt/slides/slide3.xml" Id="R1c1529c7326b45e2" /><Relationship Type="http://schemas.openxmlformats.org/officeDocument/2006/relationships/slide" Target="/ppt/slides/slide4.xml" Id="R2d555dd7ab8a4b5f" /><Relationship Type="http://schemas.openxmlformats.org/officeDocument/2006/relationships/slide" Target="/ppt/slides/slide5.xml" Id="R363f081029124954" /><Relationship Type="http://schemas.openxmlformats.org/officeDocument/2006/relationships/slide" Target="/ppt/slides/slide6.xml" Id="R769a91b029d94356" /><Relationship Type="http://schemas.openxmlformats.org/officeDocument/2006/relationships/slide" Target="/ppt/slides/slide7.xml" Id="R00e03c224aa1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387db0546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d460cac6f459c" /><Relationship Type="http://schemas.openxmlformats.org/officeDocument/2006/relationships/theme" Target="/ppt/slideMasters/theme/theme1.xml" Id="R0a904481156d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d460cac6f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808afaf2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61f723bd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875389f3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171b55dd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7ea6c9ae4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cba8ca4c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67b53826f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