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25e076c4a949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5239022e314dfd"/>
  </p:sldMasterIdLst>
  <p:sldIdLst>
    <p:sldId xmlns:r="http://schemas.openxmlformats.org/officeDocument/2006/relationships" id="256" r:id="Ra9e4db3640364cf4"/>
    <p:sldId xmlns:r="http://schemas.openxmlformats.org/officeDocument/2006/relationships" id="257" r:id="Ra5636fce05324515"/>
    <p:sldId xmlns:r="http://schemas.openxmlformats.org/officeDocument/2006/relationships" id="258" r:id="R2f1cd33adbee4a7f"/>
    <p:sldId xmlns:r="http://schemas.openxmlformats.org/officeDocument/2006/relationships" id="259" r:id="Ra6b437e612b7410e"/>
    <p:sldId xmlns:r="http://schemas.openxmlformats.org/officeDocument/2006/relationships" id="260" r:id="Ra60522a7059d43d7"/>
    <p:sldId xmlns:r="http://schemas.openxmlformats.org/officeDocument/2006/relationships" id="261" r:id="R53737718eb6e4bb8"/>
    <p:sldId xmlns:r="http://schemas.openxmlformats.org/officeDocument/2006/relationships" id="262" r:id="R7a1e66ebe93d44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5239022e314dfd" /><Relationship Type="http://schemas.openxmlformats.org/officeDocument/2006/relationships/slide" Target="/ppt/slides/slide1.xml" Id="Ra9e4db3640364cf4" /><Relationship Type="http://schemas.openxmlformats.org/officeDocument/2006/relationships/slide" Target="/ppt/slides/slide2.xml" Id="Ra5636fce05324515" /><Relationship Type="http://schemas.openxmlformats.org/officeDocument/2006/relationships/slide" Target="/ppt/slides/slide3.xml" Id="R2f1cd33adbee4a7f" /><Relationship Type="http://schemas.openxmlformats.org/officeDocument/2006/relationships/slide" Target="/ppt/slides/slide4.xml" Id="Ra6b437e612b7410e" /><Relationship Type="http://schemas.openxmlformats.org/officeDocument/2006/relationships/slide" Target="/ppt/slides/slide5.xml" Id="Ra60522a7059d43d7" /><Relationship Type="http://schemas.openxmlformats.org/officeDocument/2006/relationships/slide" Target="/ppt/slides/slide6.xml" Id="R53737718eb6e4bb8" /><Relationship Type="http://schemas.openxmlformats.org/officeDocument/2006/relationships/slide" Target="/ppt/slides/slide7.xml" Id="R7a1e66ebe93d44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49f52311a04b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f4b2fb3e34022" /><Relationship Type="http://schemas.openxmlformats.org/officeDocument/2006/relationships/theme" Target="/ppt/slideMasters/theme/theme1.xml" Id="Rcae234073d734d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5f4b2fb3e340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1463ae6d3940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973f4946e4c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24159d8b640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cc93cef044b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3d464cd744a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6651d6d024f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6204576a040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LUEZ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LUEZ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LUEZ AS ble etablert [år] og holder til i Saltnes.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LUEZ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LUEZ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LUEZ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−302 160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318 963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767 433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1 875 034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LUEZ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HAGBERG MARIUS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LUEZ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1642 Saltnes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929 789 776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LUEZ AS</a:t>
            </a:r>
          </a:p>
        </p:txBody>
      </p:sp>
    </p:spTree>
  </p:cSld>
  <p:clrMapOvr>
    <a:masterClrMapping xmlns:a="http://schemas.openxmlformats.org/drawingml/2006/main"/>
  </p:clrMapOvr>
</p:sld>
</file>