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a0c7ae316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080bc44db4c04"/>
  </p:sldMasterIdLst>
  <p:sldIdLst>
    <p:sldId xmlns:r="http://schemas.openxmlformats.org/officeDocument/2006/relationships" id="256" r:id="Ra5157a87c0504fb4"/>
    <p:sldId xmlns:r="http://schemas.openxmlformats.org/officeDocument/2006/relationships" id="257" r:id="R05134357e26c4469"/>
    <p:sldId xmlns:r="http://schemas.openxmlformats.org/officeDocument/2006/relationships" id="258" r:id="Re26dc3a1f8484697"/>
    <p:sldId xmlns:r="http://schemas.openxmlformats.org/officeDocument/2006/relationships" id="259" r:id="R05b577d133cd413a"/>
    <p:sldId xmlns:r="http://schemas.openxmlformats.org/officeDocument/2006/relationships" id="260" r:id="Ra0750bcd553042c5"/>
    <p:sldId xmlns:r="http://schemas.openxmlformats.org/officeDocument/2006/relationships" id="261" r:id="R2b35894b16f943ab"/>
    <p:sldId xmlns:r="http://schemas.openxmlformats.org/officeDocument/2006/relationships" id="262" r:id="R676f2a682506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080bc44db4c04" /><Relationship Type="http://schemas.openxmlformats.org/officeDocument/2006/relationships/slide" Target="/ppt/slides/slide1.xml" Id="Ra5157a87c0504fb4" /><Relationship Type="http://schemas.openxmlformats.org/officeDocument/2006/relationships/slide" Target="/ppt/slides/slide2.xml" Id="R05134357e26c4469" /><Relationship Type="http://schemas.openxmlformats.org/officeDocument/2006/relationships/slide" Target="/ppt/slides/slide3.xml" Id="Re26dc3a1f8484697" /><Relationship Type="http://schemas.openxmlformats.org/officeDocument/2006/relationships/slide" Target="/ppt/slides/slide4.xml" Id="R05b577d133cd413a" /><Relationship Type="http://schemas.openxmlformats.org/officeDocument/2006/relationships/slide" Target="/ppt/slides/slide5.xml" Id="Ra0750bcd553042c5" /><Relationship Type="http://schemas.openxmlformats.org/officeDocument/2006/relationships/slide" Target="/ppt/slides/slide6.xml" Id="R2b35894b16f943ab" /><Relationship Type="http://schemas.openxmlformats.org/officeDocument/2006/relationships/slide" Target="/ppt/slides/slide7.xml" Id="R676f2a682506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d6e63a45c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74d26babf4a66" /><Relationship Type="http://schemas.openxmlformats.org/officeDocument/2006/relationships/theme" Target="/ppt/slideMasters/theme/theme1.xml" Id="R58e214c5c94b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74d26babf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2b475832e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c6e44608b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bb1fe7b69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51ad951a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fe683ef1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ed4e4b35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98837a8d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STEINBRUNA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STEINBRUNA INVEST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26 769 532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26 835 686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RUDOLFSEN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Rudolfsen, Vragesløyfen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